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7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7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relación entre una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y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suelo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¿Cuánto tiempo crees que se necesita para que las </a:t>
            </a:r>
            <a:r>
              <a:rPr b="1" sz="2000">
                <a:solidFill>
                  <a:srgbClr val="7030A0"/>
                </a:solidFill>
              </a:rPr>
              <a:t>rocas</a:t>
            </a:r>
            <a:r>
              <a:rPr b="1" sz="2000"/>
              <a:t> se conviertan en tierra?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Para que las </a:t>
            </a:r>
            <a:r>
              <a:rPr b="1" sz="2000" i="1">
                <a:solidFill>
                  <a:srgbClr val="7030A0"/>
                </a:solidFill>
              </a:rPr>
              <a:t>rocas</a:t>
            </a:r>
            <a:r>
              <a:rPr i="1"/>
              <a:t> se conviertan en tierra se necesita ...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¿Cuánto tiempo crees que se necesita 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se conviertan en tierra se necesita ... porque 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roca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7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7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 ...
</a:t>
            </a:r>
            <a:r>
              <a:rPr i="1"/>
              <a:t>•   La relación entre una </a:t>
            </a:r>
            <a:r>
              <a:rPr i="1" b="1">
                <a:solidFill>
                  <a:srgbClr val="7030A0"/>
                </a:solidFill>
              </a:rPr>
              <a:t>roca</a:t>
            </a:r>
            <a:r>
              <a:rPr i="1"/>
              <a:t> y el </a:t>
            </a:r>
            <a:r>
              <a:rPr i="1" b="1">
                <a:solidFill>
                  <a:srgbClr val="7030A0"/>
                </a:solidFill>
              </a:rPr>
              <a:t>suelo</a:t>
            </a:r>
            <a:r>
              <a:rPr i="1"/>
              <a:t> es ...
</a:t>
            </a:r>
            <a:r>
              <a:rPr i="1"/>
              <a:t>•   Para que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se conviertan en tierra se necesita ...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¿Cuánto tiempo crees que se necesita para que las rocas se conviertan en tierra? ¿Por qué?</a:t>
            </a:r>
            <a:r>
              <a:t>
</a:t>
            </a:r>
            <a:r>
              <a:rPr i="1"/>
              <a:t>Para que las rocas se conviertan en tierra se necesita ...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¿Cuánto tiempo crees que se necesita para que las </a:t>
            </a:r>
            <a:r>
              <a:rPr b="1" sz="2800">
                <a:solidFill>
                  <a:srgbClr val="7030A0"/>
                </a:solidFill>
              </a:rPr>
              <a:t>rocas</a:t>
            </a:r>
            <a:r>
              <a:rPr b="1" sz="2800"/>
              <a:t> se conviertan en tierra?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7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7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