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8.xml"/><Relationship Id="rId8" Type="http://schemas.openxmlformats.org/officeDocument/2006/relationships/image" Target="../media/image60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los animales pasan por la </a:t>
            </a:r>
            <a:r>
              <a:rPr b="1" sz="2000">
                <a:solidFill>
                  <a:srgbClr val="7030A0"/>
                </a:solidFill>
              </a:rPr>
              <a:t>metamorfosis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los animales pasan por la </a:t>
            </a:r>
            <a:r>
              <a:rPr b="1" sz="2000" i="1">
                <a:solidFill>
                  <a:srgbClr val="7030A0"/>
                </a:solidFill>
              </a:rPr>
              <a:t>metamorfosis</a:t>
            </a:r>
            <a:r>
              <a:rPr i="1"/>
              <a:t> porque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3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3e04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animales pasan por la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los animales pasan por la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metamorfosis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metamorfosis.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metamorfosis...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proceso de </a:t>
            </a:r>
            <a:r>
              <a:rPr i="1" b="1">
                <a:solidFill>
                  <a:srgbClr val="7030A0"/>
                </a:solidFill>
              </a:rPr>
              <a:t>metamorfosis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metamorfosis</a:t>
            </a:r>
            <a:r>
              <a:rPr i="1"/>
              <a:t> completa es diferente de la </a:t>
            </a:r>
            <a:r>
              <a:rPr i="1" b="1">
                <a:solidFill>
                  <a:srgbClr val="7030A0"/>
                </a:solidFill>
              </a:rPr>
              <a:t>metamorfosis</a:t>
            </a:r>
            <a:r>
              <a:rPr i="1"/>
              <a:t> incompleta porque ...
</a:t>
            </a:r>
            <a:r>
              <a:rPr i="1"/>
              <a:t>•   Creo que los animales pasan por la </a:t>
            </a:r>
            <a:r>
              <a:rPr i="1" b="1">
                <a:solidFill>
                  <a:srgbClr val="7030A0"/>
                </a:solidFill>
              </a:rPr>
              <a:t>metamorfosis</a:t>
            </a:r>
            <a:r>
              <a:rPr i="1"/>
              <a:t>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3e04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metamorfosis.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los animales pasan por la metamorfosis?</a:t>
            </a:r>
            <a:r>
              <a:t>
</a:t>
            </a:r>
            <a:r>
              <a:rPr i="1"/>
              <a:t>Creo que los animales pasan por la metamorfosis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3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los animales pasan por la </a:t>
            </a:r>
            <a:r>
              <a:rPr b="1" sz="2800">
                <a:solidFill>
                  <a:srgbClr val="7030A0"/>
                </a:solidFill>
              </a:rPr>
              <a:t>metamorfosis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3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3e04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el proceso de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3e04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 completa de la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 incompleta?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 completa es diferente de la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 incompleta porque 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