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3e01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ayuda la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a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ayuda a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8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3e08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3e01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un ejemplo de otra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 que proporciona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Otra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 que proporciona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8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sobrevivir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Sobrevivir</a:t>
            </a:r>
            <a:r>
              <a:t> significa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</a:t>
            </a:r>
            <a:r>
              <a:rPr b="1" sz="2000">
                <a:solidFill>
                  <a:srgbClr val="7030A0"/>
                </a:solidFill>
              </a:rPr>
              <a:t>sobreviven</a:t>
            </a:r>
            <a:r>
              <a:rPr b="1" sz="2000"/>
              <a:t> algunas plantas y animales sin </a:t>
            </a:r>
            <a:r>
              <a:rPr b="1" sz="2000">
                <a:solidFill>
                  <a:srgbClr val="7030A0"/>
                </a:solidFill>
              </a:rPr>
              <a:t>protección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algunas plantas </a:t>
            </a:r>
            <a:r>
              <a:rPr b="1" sz="2000" i="1">
                <a:solidFill>
                  <a:srgbClr val="7030A0"/>
                </a:solidFill>
              </a:rPr>
              <a:t>sobreviven</a:t>
            </a:r>
            <a:r>
              <a:rPr i="1"/>
              <a:t> sin </a:t>
            </a:r>
            <a:r>
              <a:rPr b="1" sz="2000" i="1">
                <a:solidFill>
                  <a:srgbClr val="7030A0"/>
                </a:solidFill>
              </a:rPr>
              <a:t>protección</a:t>
            </a:r>
            <a:r>
              <a:rPr i="1"/>
              <a:t> por ...
Creo que algunos animales </a:t>
            </a:r>
            <a:r>
              <a:rPr b="1" sz="2000" i="1">
                <a:solidFill>
                  <a:srgbClr val="7030A0"/>
                </a:solidFill>
              </a:rPr>
              <a:t>sobreviven</a:t>
            </a:r>
            <a:r>
              <a:rPr i="1"/>
              <a:t> sin </a:t>
            </a:r>
            <a:r>
              <a:rPr b="1" sz="2000" i="1">
                <a:solidFill>
                  <a:srgbClr val="7030A0"/>
                </a:solidFill>
              </a:rPr>
              <a:t>protección</a:t>
            </a:r>
            <a:r>
              <a:rPr i="1"/>
              <a:t> por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3e01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3e08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3e08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1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</a:t>
            </a:r>
            <a:r>
              <a:rPr b="1">
                <a:solidFill>
                  <a:srgbClr val="7030A0"/>
                </a:solidFill>
              </a:rPr>
              <a:t>sobreviven</a:t>
            </a:r>
            <a:r>
              <a:t> algunas plantas y animales sin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algunas plantas </a:t>
            </a:r>
            <a:r>
              <a:rPr b="1">
                <a:solidFill>
                  <a:srgbClr val="7030A0"/>
                </a:solidFill>
              </a:rPr>
              <a:t>sobreviven</a:t>
            </a:r>
            <a:r>
              <a:t> sin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por ...
Creo que algunos animales </a:t>
            </a:r>
            <a:r>
              <a:rPr b="1">
                <a:solidFill>
                  <a:srgbClr val="7030A0"/>
                </a:solidFill>
              </a:rPr>
              <a:t>sobreviven</a:t>
            </a:r>
            <a:r>
              <a:t> sin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por 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defensa/protección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defensa/protección.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1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1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3e08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3e083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defensa/protección...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protección</a:t>
            </a:r>
            <a:r>
              <a:rPr i="1"/>
              <a:t> ayuda a los </a:t>
            </a:r>
            <a:r>
              <a:rPr i="1" b="1">
                <a:solidFill>
                  <a:srgbClr val="7030A0"/>
                </a:solidFill>
              </a:rPr>
              <a:t>organismos</a:t>
            </a:r>
            <a:r>
              <a:rPr i="1"/>
              <a:t> ...
</a:t>
            </a:r>
            <a:r>
              <a:rPr i="1"/>
              <a:t>•   Otra </a:t>
            </a:r>
            <a:r>
              <a:rPr i="1" b="1">
                <a:solidFill>
                  <a:srgbClr val="7030A0"/>
                </a:solidFill>
              </a:rPr>
              <a:t>estructura</a:t>
            </a:r>
            <a:r>
              <a:rPr i="1"/>
              <a:t> que proporciona </a:t>
            </a:r>
            <a:r>
              <a:rPr i="1" b="1">
                <a:solidFill>
                  <a:srgbClr val="7030A0"/>
                </a:solidFill>
              </a:rPr>
              <a:t>defensa</a:t>
            </a:r>
            <a:r>
              <a:rPr i="1"/>
              <a:t> es ...
</a:t>
            </a:r>
            <a:r>
              <a:rPr i="1"/>
              <a:t>•   Creo que algunas plantas </a:t>
            </a:r>
            <a:r>
              <a:rPr i="1" b="1">
                <a:solidFill>
                  <a:srgbClr val="7030A0"/>
                </a:solidFill>
              </a:rPr>
              <a:t>sobreviven</a:t>
            </a:r>
            <a:r>
              <a:rPr i="1"/>
              <a:t> sin </a:t>
            </a:r>
            <a:r>
              <a:rPr i="1" b="1">
                <a:solidFill>
                  <a:srgbClr val="7030A0"/>
                </a:solidFill>
              </a:rPr>
              <a:t>protección</a:t>
            </a:r>
            <a:r>
              <a:rPr i="1"/>
              <a:t> por ...
Creo que algunos animales </a:t>
            </a:r>
            <a:r>
              <a:rPr i="1" b="1">
                <a:solidFill>
                  <a:srgbClr val="7030A0"/>
                </a:solidFill>
              </a:rPr>
              <a:t>sobreviven</a:t>
            </a:r>
            <a:r>
              <a:rPr i="1"/>
              <a:t> sin </a:t>
            </a:r>
            <a:r>
              <a:rPr i="1" b="1">
                <a:solidFill>
                  <a:srgbClr val="7030A0"/>
                </a:solidFill>
              </a:rPr>
              <a:t>protección</a:t>
            </a:r>
            <a:r>
              <a:rPr i="1"/>
              <a:t> por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3e01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defensa/protección.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sobreviven algunas plantas y animales sin protección?</a:t>
            </a:r>
            <a:r>
              <a:t>
</a:t>
            </a:r>
            <a:r>
              <a:rPr i="1"/>
              <a:t>Creo que algunas plantas sobreviven sin protección por ...
Creo que algunos animales sobreviven sin protección por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3e01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3e08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3e08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</a:t>
            </a:r>
            <a:r>
              <a:rPr b="1" sz="2800">
                <a:solidFill>
                  <a:srgbClr val="7030A0"/>
                </a:solidFill>
              </a:rPr>
              <a:t>sobreviven</a:t>
            </a:r>
            <a:r>
              <a:rPr b="1" sz="2800"/>
              <a:t> algunas plantas y animales sin </a:t>
            </a:r>
            <a:r>
              <a:rPr b="1" sz="2800">
                <a:solidFill>
                  <a:srgbClr val="7030A0"/>
                </a:solidFill>
              </a:rPr>
              <a:t>protección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3e01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3e08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3e08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8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8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