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2.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307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soil</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Soil</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307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307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What is the relationship between </a:t>
            </a:r>
            <a:r>
              <a:rPr b="1">
                <a:solidFill>
                  <a:srgbClr val="7030A0"/>
                </a:solidFill>
              </a:rPr>
              <a:t>rock</a:t>
            </a:r>
            <a:r>
              <a:t> and </a:t>
            </a:r>
            <a:r>
              <a:rPr b="1">
                <a:solidFill>
                  <a:srgbClr val="7030A0"/>
                </a:solidFill>
              </a:rPr>
              <a:t>soil</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relationship between </a:t>
            </a:r>
            <a:r>
              <a:rPr b="1">
                <a:solidFill>
                  <a:srgbClr val="7030A0"/>
                </a:solidFill>
              </a:rPr>
              <a:t>rock</a:t>
            </a:r>
            <a:r>
              <a:t> and </a:t>
            </a:r>
            <a:r>
              <a:rPr b="1">
                <a:solidFill>
                  <a:srgbClr val="7030A0"/>
                </a:solidFill>
              </a:rPr>
              <a:t>soil</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307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relationship between </a:t>
            </a:r>
            <a:r>
              <a:rPr b="1">
                <a:solidFill>
                  <a:srgbClr val="7030A0"/>
                </a:solidFill>
              </a:rPr>
              <a:t>rock</a:t>
            </a:r>
            <a:r>
              <a:t> and </a:t>
            </a:r>
            <a:r>
              <a:rPr b="1">
                <a:solidFill>
                  <a:srgbClr val="7030A0"/>
                </a:solidFill>
              </a:rPr>
              <a:t>soil</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relationship between </a:t>
            </a:r>
            <a:r>
              <a:rPr b="1">
                <a:solidFill>
                  <a:srgbClr val="7030A0"/>
                </a:solidFill>
              </a:rPr>
              <a:t>rock</a:t>
            </a:r>
            <a:r>
              <a:t> and </a:t>
            </a:r>
            <a:r>
              <a:rPr b="1">
                <a:solidFill>
                  <a:srgbClr val="7030A0"/>
                </a:solidFill>
              </a:rPr>
              <a:t>soil</a:t>
            </a:r>
            <a:r>
              <a:t> is...</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307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long do you think it takes for </a:t>
            </a:r>
            <a:r>
              <a:rPr b="1">
                <a:solidFill>
                  <a:srgbClr val="7030A0"/>
                </a:solidFill>
              </a:rPr>
              <a:t>rocks</a:t>
            </a:r>
            <a:r>
              <a:t> to become </a:t>
            </a:r>
            <a:r>
              <a:rPr b="1">
                <a:solidFill>
                  <a:srgbClr val="7030A0"/>
                </a:solidFill>
              </a:rPr>
              <a:t>soil</a:t>
            </a:r>
            <a:r>
              <a:t>?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for </a:t>
            </a:r>
            <a:r>
              <a:rPr b="1">
                <a:solidFill>
                  <a:srgbClr val="7030A0"/>
                </a:solidFill>
              </a:rPr>
              <a:t>rocks</a:t>
            </a:r>
            <a:r>
              <a:t> to become </a:t>
            </a:r>
            <a:r>
              <a:rPr b="1">
                <a:solidFill>
                  <a:srgbClr val="7030A0"/>
                </a:solidFill>
              </a:rPr>
              <a:t>soil</a:t>
            </a:r>
            <a:r>
              <a:t>, it takes...because...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7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rock.</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7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307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307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7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rock</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3075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7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rock...</a:t>
            </a:r>
            <a:r>
              <a:rPr i="1"/>
              <a:t>
From this visual, I can infer… </a:t>
            </a:r>
            <a:r>
              <a:rPr i="0"/>
              <a:t>(use </a:t>
            </a:r>
            <a:r>
              <a:rPr b="1">
                <a:solidFill>
                  <a:srgbClr val="7030A0"/>
                </a:solidFill>
              </a:rPr>
              <a:t>rock</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7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7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rock</a:t>
            </a:r>
            <a:r>
              <a:t>.
Include 3-5 other vocabulary words in your paragraph. You may include the following stems:​
</a:t>
            </a:r>
            <a:r>
              <a:rPr i="1"/>
              <a:t>•   </a:t>
            </a:r>
            <a:r>
              <a:rPr i="1" b="1">
                <a:solidFill>
                  <a:srgbClr val="7030A0"/>
                </a:solidFill>
              </a:rPr>
              <a:t>Rocks</a:t>
            </a:r>
            <a:r>
              <a:rPr i="1"/>
              <a:t> are...
</a:t>
            </a:r>
            <a:r>
              <a:rPr i="1"/>
              <a:t>•   The relationship between </a:t>
            </a:r>
            <a:r>
              <a:rPr i="1" b="1">
                <a:solidFill>
                  <a:srgbClr val="7030A0"/>
                </a:solidFill>
              </a:rPr>
              <a:t>rock</a:t>
            </a:r>
            <a:r>
              <a:rPr i="1"/>
              <a:t> and </a:t>
            </a:r>
            <a:r>
              <a:rPr i="1" b="1">
                <a:solidFill>
                  <a:srgbClr val="7030A0"/>
                </a:solidFill>
              </a:rPr>
              <a:t>soil</a:t>
            </a:r>
            <a:r>
              <a:rPr i="1"/>
              <a:t> is...
</a:t>
            </a:r>
            <a:r>
              <a:rPr i="1"/>
              <a:t>•   I think for </a:t>
            </a:r>
            <a:r>
              <a:rPr i="1" b="1">
                <a:solidFill>
                  <a:srgbClr val="7030A0"/>
                </a:solidFill>
              </a:rPr>
              <a:t>rocks</a:t>
            </a:r>
            <a:r>
              <a:rPr i="1"/>
              <a:t> to become </a:t>
            </a:r>
            <a:r>
              <a:rPr i="1" b="1">
                <a:solidFill>
                  <a:srgbClr val="7030A0"/>
                </a:solidFill>
              </a:rPr>
              <a:t>soil</a:t>
            </a:r>
            <a:r>
              <a:rPr i="1"/>
              <a:t>, it takes...because...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3070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rock.</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long do you think it takes for rocks to become soil? Why?</a:t>
            </a:r>
            <a:r>
              <a:t>
</a:t>
            </a:r>
            <a:r>
              <a:rPr i="1"/>
              <a:t>I think for rocks to become soil, it takes...because...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307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3075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long do you think it takes for rocks to become soil? Why?</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307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3075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7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7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307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rocks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Rocks</a:t>
            </a:r>
            <a:r>
              <a:t> are...</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