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8.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6.xml"/><Relationship Id="rId8"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animals go through </a:t>
            </a:r>
            <a:r>
              <a:rPr b="1">
                <a:solidFill>
                  <a:srgbClr val="7030A0"/>
                </a:solidFill>
              </a:rPr>
              <a:t>metamorphosis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animals go through </a:t>
            </a:r>
            <a:r>
              <a:rPr b="1">
                <a:solidFill>
                  <a:srgbClr val="7030A0"/>
                </a:solidFill>
              </a:rPr>
              <a:t>metamorphosis</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metamorphosis.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metamorphosis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4" name="Oval 23"/>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metamorphosis...</a:t>
            </a:r>
            <a:r>
              <a:rPr i="1"/>
              <a:t>
From this visual, I can infer… </a:t>
            </a:r>
            <a:r>
              <a:rPr i="0"/>
              <a:t>(use </a:t>
            </a:r>
            <a:r>
              <a:rPr b="1">
                <a:solidFill>
                  <a:srgbClr val="7030A0"/>
                </a:solidFill>
              </a:rPr>
              <a:t>metamorphosis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metamorphosis</a:t>
            </a:r>
            <a:r>
              <a:t>.
Include 3-5 other vocabulary words in your paragraph. You may include the following stems:​
</a:t>
            </a:r>
            <a:r>
              <a:rPr i="1"/>
              <a:t>•   During the process of </a:t>
            </a:r>
            <a:r>
              <a:rPr i="1" b="1">
                <a:solidFill>
                  <a:srgbClr val="7030A0"/>
                </a:solidFill>
              </a:rPr>
              <a:t>metamorphosis</a:t>
            </a:r>
            <a:r>
              <a:rPr i="1"/>
              <a:t>, ...
</a:t>
            </a:r>
            <a:r>
              <a:rPr i="1"/>
              <a:t>•   Complete </a:t>
            </a:r>
            <a:r>
              <a:rPr i="1" b="1">
                <a:solidFill>
                  <a:srgbClr val="7030A0"/>
                </a:solidFill>
              </a:rPr>
              <a:t>metamorphosis</a:t>
            </a:r>
            <a:r>
              <a:rPr i="1"/>
              <a:t> is different from incomplete </a:t>
            </a:r>
            <a:r>
              <a:rPr i="1" b="1">
                <a:solidFill>
                  <a:srgbClr val="7030A0"/>
                </a:solidFill>
              </a:rPr>
              <a:t>metamorphosis</a:t>
            </a:r>
            <a:r>
              <a:rPr i="1"/>
              <a:t> because...
</a:t>
            </a:r>
            <a:r>
              <a:rPr i="1"/>
              <a:t>•   I think animals go through </a:t>
            </a:r>
            <a:r>
              <a:rPr i="1" b="1">
                <a:solidFill>
                  <a:srgbClr val="7030A0"/>
                </a:solidFill>
              </a:rPr>
              <a:t>metamorphosis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304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metamorphosis.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animals go through metamorphosis?</a:t>
            </a:r>
            <a:r>
              <a:t>
</a:t>
            </a:r>
            <a:r>
              <a:rPr i="1"/>
              <a:t>I think animals go through metamorphosis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3047w.png"/>
          <p:cNvPicPr>
            <a:picLocks noChangeAspect="1"/>
          </p:cNvPicPr>
          <p:nvPr/>
        </p:nvPicPr>
        <p:blipFill>
          <a:blip r:embed="rId4"/>
          <a:stretch>
            <a:fillRect/>
          </a:stretch>
        </p:blipFill>
        <p:spPr>
          <a:xfrm>
            <a:off x="9144000" y="2286000"/>
            <a:ext cx="3054096" cy="25146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animals go through metamorphosis?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3047w.png"/>
          <p:cNvPicPr>
            <a:picLocks noChangeAspect="1"/>
          </p:cNvPicPr>
          <p:nvPr/>
        </p:nvPicPr>
        <p:blipFill>
          <a:blip r:embed="rId4"/>
          <a:stretch>
            <a:fillRect/>
          </a:stretch>
        </p:blipFill>
        <p:spPr>
          <a:xfrm>
            <a:off x="9144000" y="2286000"/>
            <a:ext cx="3054096" cy="25146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process of </a:t>
            </a:r>
            <a:r>
              <a:rPr b="1">
                <a:solidFill>
                  <a:srgbClr val="7030A0"/>
                </a:solidFill>
              </a:rPr>
              <a:t>metamorphosis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metamorphosis</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complete </a:t>
            </a:r>
            <a:r>
              <a:rPr b="1">
                <a:solidFill>
                  <a:srgbClr val="7030A0"/>
                </a:solidFill>
              </a:rPr>
              <a:t>metamorphosis</a:t>
            </a:r>
            <a:r>
              <a:t> different from incomplete </a:t>
            </a:r>
            <a:r>
              <a:rPr b="1">
                <a:solidFill>
                  <a:srgbClr val="7030A0"/>
                </a:solidFill>
              </a:rPr>
              <a:t>metamorphosis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Complete </a:t>
            </a:r>
            <a:r>
              <a:rPr b="1">
                <a:solidFill>
                  <a:srgbClr val="7030A0"/>
                </a:solidFill>
              </a:rPr>
              <a:t>metamorphosis</a:t>
            </a:r>
            <a:r>
              <a:t> is different from incomplete </a:t>
            </a:r>
            <a:r>
              <a:rPr b="1">
                <a:solidFill>
                  <a:srgbClr val="7030A0"/>
                </a:solidFill>
              </a:rPr>
              <a:t>metamorphosis</a:t>
            </a:r>
            <a:r>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