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4.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43.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4.png"/><Relationship Id="rId24" Type="http://schemas.openxmlformats.org/officeDocument/2006/relationships/image" Target="../media/image28.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image" Target="../media/image4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8.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43.png"/><Relationship Id="rId2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9.png"/><Relationship Id="rId22" Type="http://schemas.openxmlformats.org/officeDocument/2006/relationships/image" Target="../media/image50.png"/><Relationship Id="rId23" Type="http://schemas.openxmlformats.org/officeDocument/2006/relationships/image" Target="../media/image51.png"/><Relationship Id="rId24" Type="http://schemas.openxmlformats.org/officeDocument/2006/relationships/image" Target="../media/image5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3.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4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4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55.png"/><Relationship Id="rId9" Type="http://schemas.openxmlformats.org/officeDocument/2006/relationships/image" Target="../media/image44.png"/><Relationship Id="rId10" Type="http://schemas.openxmlformats.org/officeDocument/2006/relationships/image" Target="../media/image4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22.png"/><Relationship Id="rId8" Type="http://schemas.openxmlformats.org/officeDocument/2006/relationships/image" Target="../media/image33.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image" Target="../media/image38.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9.png"/><Relationship Id="rId4" Type="http://schemas.openxmlformats.org/officeDocument/2006/relationships/image" Target="../media/image29.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39.png"/><Relationship Id="rId4" Type="http://schemas.openxmlformats.org/officeDocument/2006/relationships/image" Target="../media/image29.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39.png"/><Relationship Id="rId4" Type="http://schemas.openxmlformats.org/officeDocument/2006/relationships/image" Target="../media/image29.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3016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How does </a:t>
            </a:r>
            <a:r>
              <a:rPr b="1">
                <a:solidFill>
                  <a:srgbClr val="7030A0"/>
                </a:solidFill>
              </a:rPr>
              <a:t>protection</a:t>
            </a:r>
            <a:r>
              <a:t> help </a:t>
            </a:r>
            <a:r>
              <a:rPr b="1">
                <a:solidFill>
                  <a:srgbClr val="7030A0"/>
                </a:solidFill>
              </a:rPr>
              <a:t>organisms</a:t>
            </a:r>
            <a:r>
              <a:t>?
</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Protection</a:t>
            </a:r>
            <a:r>
              <a:t> helps </a:t>
            </a:r>
            <a:r>
              <a:rPr b="1">
                <a:solidFill>
                  <a:srgbClr val="7030A0"/>
                </a:solidFill>
              </a:rPr>
              <a:t>organisms</a:t>
            </a:r>
            <a:r>
              <a:t> by...
</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3082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all </a:t>
            </a:r>
            <a:r>
              <a:rPr b="1">
                <a:solidFill>
                  <a:srgbClr val="7030A0"/>
                </a:solidFill>
              </a:rPr>
              <a:t>structures</a:t>
            </a:r>
            <a:r>
              <a:t> have in common?</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All </a:t>
            </a:r>
            <a:r>
              <a:rPr b="1">
                <a:solidFill>
                  <a:srgbClr val="7030A0"/>
                </a:solidFill>
              </a:rPr>
              <a:t>structures</a:t>
            </a:r>
            <a:r>
              <a:t>...</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3082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3016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What is an example of another </a:t>
            </a:r>
            <a:r>
              <a:rPr b="1">
                <a:solidFill>
                  <a:srgbClr val="7030A0"/>
                </a:solidFill>
              </a:rPr>
              <a:t>structure</a:t>
            </a:r>
            <a:r>
              <a:t> that provides </a:t>
            </a:r>
            <a:r>
              <a:rPr b="1">
                <a:solidFill>
                  <a:srgbClr val="7030A0"/>
                </a:solidFill>
              </a:rPr>
              <a:t>defense</a:t>
            </a:r>
            <a:r>
              <a:t>?
</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Another </a:t>
            </a:r>
            <a:r>
              <a:rPr b="1">
                <a:solidFill>
                  <a:srgbClr val="7030A0"/>
                </a:solidFill>
              </a:rPr>
              <a:t>structure</a:t>
            </a:r>
            <a:r>
              <a:t> that provides </a:t>
            </a:r>
            <a:r>
              <a:rPr b="1">
                <a:solidFill>
                  <a:srgbClr val="7030A0"/>
                </a:solidFill>
              </a:rPr>
              <a:t>defense</a:t>
            </a:r>
            <a:r>
              <a:t> is...
</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3016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an example of another </a:t>
            </a:r>
            <a:r>
              <a:rPr b="1">
                <a:solidFill>
                  <a:srgbClr val="7030A0"/>
                </a:solidFill>
              </a:rPr>
              <a:t>structure</a:t>
            </a:r>
            <a:r>
              <a:t> that provides </a:t>
            </a:r>
            <a:r>
              <a:rPr b="1">
                <a:solidFill>
                  <a:srgbClr val="7030A0"/>
                </a:solidFill>
              </a:rPr>
              <a:t>defense</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Another </a:t>
            </a:r>
            <a:r>
              <a:rPr b="1">
                <a:solidFill>
                  <a:srgbClr val="7030A0"/>
                </a:solidFill>
              </a:rPr>
              <a:t>structure</a:t>
            </a:r>
            <a:r>
              <a:t> that provides </a:t>
            </a:r>
            <a:r>
              <a:rPr b="1">
                <a:solidFill>
                  <a:srgbClr val="7030A0"/>
                </a:solidFill>
              </a:rPr>
              <a:t>defense</a:t>
            </a:r>
            <a:r>
              <a:t> is...
</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3083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does it mean to </a:t>
            </a:r>
            <a:r>
              <a:rPr b="1">
                <a:solidFill>
                  <a:srgbClr val="7030A0"/>
                </a:solidFill>
              </a:rPr>
              <a:t>survive</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To </a:t>
            </a:r>
            <a:r>
              <a:rPr b="1">
                <a:solidFill>
                  <a:srgbClr val="7030A0"/>
                </a:solidFill>
              </a:rPr>
              <a:t>survive</a:t>
            </a:r>
            <a:r>
              <a:t> means...</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3016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 some plants and animals </a:t>
            </a:r>
            <a:r>
              <a:rPr b="1">
                <a:solidFill>
                  <a:srgbClr val="7030A0"/>
                </a:solidFill>
              </a:rPr>
              <a:t>survive</a:t>
            </a:r>
            <a:r>
              <a:t> without </a:t>
            </a:r>
            <a:r>
              <a:rPr b="1">
                <a:solidFill>
                  <a:srgbClr val="7030A0"/>
                </a:solidFill>
              </a:rPr>
              <a:t>protection</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some plants </a:t>
            </a:r>
            <a:r>
              <a:rPr b="1">
                <a:solidFill>
                  <a:srgbClr val="7030A0"/>
                </a:solidFill>
              </a:rPr>
              <a:t>survive</a:t>
            </a:r>
            <a:r>
              <a:t> without </a:t>
            </a:r>
            <a:r>
              <a:rPr b="1">
                <a:solidFill>
                  <a:srgbClr val="7030A0"/>
                </a:solidFill>
              </a:rPr>
              <a:t>protection</a:t>
            </a:r>
            <a:r>
              <a:t> by...
I think some animals </a:t>
            </a:r>
            <a:r>
              <a:rPr b="1">
                <a:solidFill>
                  <a:srgbClr val="7030A0"/>
                </a:solidFill>
              </a:rPr>
              <a:t>survive</a:t>
            </a:r>
            <a:r>
              <a:t> without </a:t>
            </a:r>
            <a:r>
              <a:rPr b="1">
                <a:solidFill>
                  <a:srgbClr val="7030A0"/>
                </a:solidFill>
              </a:rPr>
              <a:t>protection</a:t>
            </a:r>
            <a:r>
              <a:t> by...</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1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defense/protection.</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16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3016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3016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16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defense/protection</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3082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3083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1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defense/protection...</a:t>
            </a:r>
            <a:r>
              <a:rPr i="1"/>
              <a:t>
From this visual, I can infer… </a:t>
            </a:r>
            <a:r>
              <a:rPr i="0"/>
              <a:t>(use </a:t>
            </a:r>
            <a:r>
              <a:rPr b="1">
                <a:solidFill>
                  <a:srgbClr val="7030A0"/>
                </a:solidFill>
              </a:rPr>
              <a:t>defense/protection</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1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3016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defense/protection</a:t>
            </a:r>
            <a:r>
              <a:t>.
Include 3-5 other vocabulary words in your paragraph. You may include the following stems:​
</a:t>
            </a:r>
            <a:r>
              <a:rPr i="1"/>
              <a:t>•   </a:t>
            </a:r>
            <a:r>
              <a:rPr i="1" b="1">
                <a:solidFill>
                  <a:srgbClr val="7030A0"/>
                </a:solidFill>
              </a:rPr>
              <a:t>Protection</a:t>
            </a:r>
            <a:r>
              <a:rPr i="1"/>
              <a:t> helps </a:t>
            </a:r>
            <a:r>
              <a:rPr i="1" b="1">
                <a:solidFill>
                  <a:srgbClr val="7030A0"/>
                </a:solidFill>
              </a:rPr>
              <a:t>organisms</a:t>
            </a:r>
            <a:r>
              <a:rPr i="1"/>
              <a:t> by...
</a:t>
            </a:r>
            <a:r>
              <a:rPr i="1"/>
              <a:t>•   Another </a:t>
            </a:r>
            <a:r>
              <a:rPr i="1" b="1">
                <a:solidFill>
                  <a:srgbClr val="7030A0"/>
                </a:solidFill>
              </a:rPr>
              <a:t>structure</a:t>
            </a:r>
            <a:r>
              <a:rPr i="1"/>
              <a:t> that provides </a:t>
            </a:r>
            <a:r>
              <a:rPr i="1" b="1">
                <a:solidFill>
                  <a:srgbClr val="7030A0"/>
                </a:solidFill>
              </a:rPr>
              <a:t>defense</a:t>
            </a:r>
            <a:r>
              <a:rPr i="1"/>
              <a:t> is...
</a:t>
            </a:r>
            <a:r>
              <a:rPr i="1"/>
              <a:t>•   I think some plants </a:t>
            </a:r>
            <a:r>
              <a:rPr i="1" b="1">
                <a:solidFill>
                  <a:srgbClr val="7030A0"/>
                </a:solidFill>
              </a:rPr>
              <a:t>survive</a:t>
            </a:r>
            <a:r>
              <a:rPr i="1"/>
              <a:t> without </a:t>
            </a:r>
            <a:r>
              <a:rPr i="1" b="1">
                <a:solidFill>
                  <a:srgbClr val="7030A0"/>
                </a:solidFill>
              </a:rPr>
              <a:t>protection</a:t>
            </a:r>
            <a:r>
              <a:rPr i="1"/>
              <a:t> by...
I think some animals </a:t>
            </a:r>
            <a:r>
              <a:rPr i="1" b="1">
                <a:solidFill>
                  <a:srgbClr val="7030A0"/>
                </a:solidFill>
              </a:rPr>
              <a:t>survive</a:t>
            </a:r>
            <a:r>
              <a:rPr i="1"/>
              <a:t> without </a:t>
            </a:r>
            <a:r>
              <a:rPr i="1" b="1">
                <a:solidFill>
                  <a:srgbClr val="7030A0"/>
                </a:solidFill>
              </a:rPr>
              <a:t>protection</a:t>
            </a:r>
            <a:r>
              <a:rPr i="1"/>
              <a:t> by...</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65265" cy="310896"/>
          </a:xfrm>
          <a:prstGeom prst="rect">
            <a:avLst/>
          </a:prstGeom>
        </p:spPr>
      </p:pic>
      <p:pic>
        <p:nvPicPr>
          <p:cNvPr id="9" name="Picture 8" descr="S3016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defense/protection.</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What is an example of another structure that provides defense?
</a:t>
            </a:r>
            <a:r>
              <a:t>
</a:t>
            </a:r>
            <a:r>
              <a:rPr i="1"/>
              <a:t>Another structure that provides defense is...
</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3016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3082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3083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075688"/>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039112"/>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How do some plants and animals survive without protection?</a:t>
            </a:r>
            <a:b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the word ____ is important to the question because...</a:t>
            </a:r>
          </a:p>
          <a:p>
            <a:pPr>
              <a:lnSpc>
                <a:spcPct val="150000"/>
              </a:lnSpc>
              <a:defRPr i="1" sz="2400">
                <a:solidFill>
                  <a:srgbClr val="548235"/>
                </a:solidFill>
              </a:defRPr>
            </a:pPr>
            <a:r>
              <a:t>•   The words ____ and ____ are related because...</a:t>
            </a:r>
          </a:p>
          <a:p>
            <a:pPr>
              <a:lnSpc>
                <a:spcPct val="150000"/>
              </a:lnSpc>
              <a:defRPr i="1" sz="2400"/>
            </a:pPr>
            <a:r>
              <a:t>•   I think that the word ____ means... because...</a:t>
            </a:r>
          </a:p>
          <a:p>
            <a:pPr>
              <a:lnSpc>
                <a:spcPct val="150000"/>
              </a:lnSpc>
              <a:defRPr i="1" sz="2400">
                <a:solidFill>
                  <a:srgbClr val="548235"/>
                </a:solidFill>
              </a:defRPr>
            </a:pPr>
            <a:r>
              <a:t>•   The picture makes me think of... because...</a:t>
            </a:r>
          </a:p>
        </p:txBody>
      </p:sp>
      <p:pic>
        <p:nvPicPr>
          <p:cNvPr id="7" name="Picture 6" descr="S3016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3082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3083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301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308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308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