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302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purpose of an </a:t>
            </a:r>
            <a:r>
              <a:rPr b="1">
                <a:solidFill>
                  <a:srgbClr val="7030A0"/>
                </a:solidFill>
              </a:rPr>
              <a:t>egg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purpose of an </a:t>
            </a:r>
            <a:r>
              <a:rPr b="1">
                <a:solidFill>
                  <a:srgbClr val="7030A0"/>
                </a:solidFill>
              </a:rPr>
              <a:t>egg</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302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300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adult</a:t>
            </a:r>
            <a:r>
              <a:t> related to an </a:t>
            </a:r>
            <a:r>
              <a:rPr b="1">
                <a:solidFill>
                  <a:srgbClr val="7030A0"/>
                </a:solidFill>
              </a:rPr>
              <a:t>egg</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adult</a:t>
            </a:r>
            <a:r>
              <a:t> is related to an </a:t>
            </a:r>
            <a:r>
              <a:rPr b="1">
                <a:solidFill>
                  <a:srgbClr val="7030A0"/>
                </a:solidFill>
              </a:rPr>
              <a:t>egg</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300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an </a:t>
            </a:r>
            <a:r>
              <a:rPr b="1">
                <a:solidFill>
                  <a:srgbClr val="7030A0"/>
                </a:solidFill>
              </a:rPr>
              <a:t>adult</a:t>
            </a:r>
            <a:r>
              <a:t> related to an </a:t>
            </a:r>
            <a:r>
              <a:rPr b="1">
                <a:solidFill>
                  <a:srgbClr val="7030A0"/>
                </a:solidFill>
              </a:rPr>
              <a:t>egg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adult</a:t>
            </a:r>
            <a:r>
              <a:t> is related to an </a:t>
            </a:r>
            <a:r>
              <a:rPr b="1">
                <a:solidFill>
                  <a:srgbClr val="7030A0"/>
                </a:solidFill>
              </a:rPr>
              <a:t>egg</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307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tell whether two </a:t>
            </a:r>
            <a:r>
              <a:rPr b="1">
                <a:solidFill>
                  <a:srgbClr val="7030A0"/>
                </a:solidFill>
              </a:rPr>
              <a:t>organisms</a:t>
            </a:r>
            <a:r>
              <a:t> are of the same </a:t>
            </a:r>
            <a:r>
              <a:rPr b="1">
                <a:solidFill>
                  <a:srgbClr val="7030A0"/>
                </a:solidFill>
              </a:rPr>
              <a:t>species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know two </a:t>
            </a:r>
            <a:r>
              <a:rPr b="1">
                <a:solidFill>
                  <a:srgbClr val="7030A0"/>
                </a:solidFill>
              </a:rPr>
              <a:t>organisms</a:t>
            </a:r>
            <a:r>
              <a:t> are of the same </a:t>
            </a:r>
            <a:r>
              <a:rPr b="1">
                <a:solidFill>
                  <a:srgbClr val="7030A0"/>
                </a:solidFill>
              </a:rPr>
              <a:t>species</a:t>
            </a:r>
            <a:r>
              <a:t> if...</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300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If you discovered a new animal </a:t>
            </a:r>
            <a:r>
              <a:rPr b="1">
                <a:solidFill>
                  <a:srgbClr val="7030A0"/>
                </a:solidFill>
              </a:rPr>
              <a:t>species</a:t>
            </a:r>
            <a:r>
              <a:t> in the wild, how could you identify the </a:t>
            </a:r>
            <a:r>
              <a:rPr b="1">
                <a:solidFill>
                  <a:srgbClr val="7030A0"/>
                </a:solidFill>
              </a:rPr>
              <a:t>adults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could identify the </a:t>
            </a:r>
            <a:r>
              <a:rPr b="1">
                <a:solidFill>
                  <a:srgbClr val="7030A0"/>
                </a:solidFill>
              </a:rPr>
              <a:t>adults</a:t>
            </a:r>
            <a:r>
              <a:t> of a new animal </a:t>
            </a:r>
            <a:r>
              <a:rPr b="1">
                <a:solidFill>
                  <a:srgbClr val="7030A0"/>
                </a:solidFill>
              </a:rPr>
              <a:t>species</a:t>
            </a:r>
            <a:r>
              <a:t> by...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adult.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0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3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3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0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adult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3020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adult...</a:t>
            </a:r>
            <a:r>
              <a:rPr i="1"/>
              <a:t>
From this visual, I can infer… </a:t>
            </a:r>
            <a:r>
              <a:rPr i="0"/>
              <a:t>(use </a:t>
            </a:r>
            <a:r>
              <a:rPr b="1">
                <a:solidFill>
                  <a:srgbClr val="7030A0"/>
                </a:solidFill>
              </a:rPr>
              <a:t>adult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adult</a:t>
            </a:r>
            <a:r>
              <a:t>.
Include 3-5 other vocabulary words in your paragraph. You may include the following stems:​
</a:t>
            </a:r>
            <a:r>
              <a:rPr i="1"/>
              <a:t>•   An </a:t>
            </a:r>
            <a:r>
              <a:rPr i="1" b="1">
                <a:solidFill>
                  <a:srgbClr val="7030A0"/>
                </a:solidFill>
              </a:rPr>
              <a:t>adult</a:t>
            </a:r>
            <a:r>
              <a:rPr i="1"/>
              <a:t> is...
</a:t>
            </a:r>
            <a:r>
              <a:rPr i="1"/>
              <a:t>•   An </a:t>
            </a:r>
            <a:r>
              <a:rPr i="1" b="1">
                <a:solidFill>
                  <a:srgbClr val="7030A0"/>
                </a:solidFill>
              </a:rPr>
              <a:t>adult</a:t>
            </a:r>
            <a:r>
              <a:rPr i="1"/>
              <a:t> is related to an </a:t>
            </a:r>
            <a:r>
              <a:rPr i="1" b="1">
                <a:solidFill>
                  <a:srgbClr val="7030A0"/>
                </a:solidFill>
              </a:rPr>
              <a:t>egg</a:t>
            </a:r>
            <a:r>
              <a:rPr i="1"/>
              <a:t> because...
</a:t>
            </a:r>
            <a:r>
              <a:rPr i="1"/>
              <a:t>•   I could identify the </a:t>
            </a:r>
            <a:r>
              <a:rPr i="1" b="1">
                <a:solidFill>
                  <a:srgbClr val="7030A0"/>
                </a:solidFill>
              </a:rPr>
              <a:t>adults</a:t>
            </a:r>
            <a:r>
              <a:rPr i="1"/>
              <a:t> of a new animal </a:t>
            </a:r>
            <a:r>
              <a:rPr i="1" b="1">
                <a:solidFill>
                  <a:srgbClr val="7030A0"/>
                </a:solidFill>
              </a:rPr>
              <a:t>species</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3001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adult.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If you discovered a new animal species in the wild, how could you identify the adults?</a:t>
            </a:r>
            <a:r>
              <a:t>
</a:t>
            </a:r>
            <a:r>
              <a:rPr i="1"/>
              <a:t>I could identify the adults of a new animal species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300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302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If you discovered a new animal species in the wild, how could you identify the adults?</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300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302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300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302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300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adult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adult</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