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2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11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10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incluye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 está relacionado con la nubosidad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10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11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podría usar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 para medir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Se podría usar una </a:t>
            </a:r>
            <a:r>
              <a:rPr b="1">
                <a:solidFill>
                  <a:srgbClr val="7030A0"/>
                </a:solidFill>
              </a:rPr>
              <a:t>veleta</a:t>
            </a:r>
            <a:r>
              <a:t> para medir el </a:t>
            </a:r>
            <a:r>
              <a:rPr b="1">
                <a:solidFill>
                  <a:srgbClr val="7030A0"/>
                </a:solidFill>
              </a:rPr>
              <a:t>tiempo</a:t>
            </a:r>
            <a:r>
              <a:t> por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1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hace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¿Puedes decir qué tan fuerte es el </a:t>
            </a:r>
            <a:r>
              <a:rPr b="1" sz="2000">
                <a:solidFill>
                  <a:srgbClr val="7030A0"/>
                </a:solidFill>
              </a:rPr>
              <a:t>viento</a:t>
            </a:r>
            <a:r>
              <a:rPr b="1" sz="2000"/>
              <a:t> con una veleta?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podría/no podría decir qué tan fuerte es el </a:t>
            </a:r>
            <a:r>
              <a:rPr b="1" sz="2000" i="1">
                <a:solidFill>
                  <a:srgbClr val="7030A0"/>
                </a:solidFill>
              </a:rPr>
              <a:t>viento</a:t>
            </a:r>
            <a:r>
              <a:rPr i="1"/>
              <a:t> con una veleta porque 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2e1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2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2e1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11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¿Puedes decir qué tan fuerte es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con una veleta? ¿Por qué o por qué no?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podría/no podría decir qué tan fuerte es el </a:t>
            </a:r>
            <a:r>
              <a:rPr b="1">
                <a:solidFill>
                  <a:srgbClr val="7030A0"/>
                </a:solidFill>
              </a:rPr>
              <a:t>viento</a:t>
            </a:r>
            <a:r>
              <a:t> con una veleta porque 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veleta de viento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veleta de viento.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1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11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2e1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2e10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veleta de viento...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veleta de viento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veleta</a:t>
            </a:r>
            <a:r>
              <a:rPr i="1"/>
              <a:t> ...
</a:t>
            </a:r>
            <a:r>
              <a:rPr i="1"/>
              <a:t>•   Se podría usar una </a:t>
            </a:r>
            <a:r>
              <a:rPr i="1" b="1">
                <a:solidFill>
                  <a:srgbClr val="7030A0"/>
                </a:solidFill>
              </a:rPr>
              <a:t>veleta</a:t>
            </a:r>
            <a:r>
              <a:rPr i="1"/>
              <a:t> para medir el </a:t>
            </a:r>
            <a:r>
              <a:rPr i="1" b="1">
                <a:solidFill>
                  <a:srgbClr val="7030A0"/>
                </a:solidFill>
              </a:rPr>
              <a:t>tiempo</a:t>
            </a:r>
            <a:r>
              <a:rPr i="1"/>
              <a:t> por ...
</a:t>
            </a:r>
            <a:r>
              <a:rPr i="1"/>
              <a:t>•   Creo que podría/no podría decir qué tan fuerte es el </a:t>
            </a:r>
            <a:r>
              <a:rPr i="1" b="1">
                <a:solidFill>
                  <a:srgbClr val="7030A0"/>
                </a:solidFill>
              </a:rPr>
              <a:t>viento</a:t>
            </a:r>
            <a:r>
              <a:rPr i="1"/>
              <a:t> con una veleta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2e11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veleta de viento.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¿Puedes decir qué tan fuerte es el viento con una veleta? ¿Por qué o por qué no?</a:t>
            </a:r>
            <a:r>
              <a:t>
</a:t>
            </a:r>
            <a:r>
              <a:rPr i="1"/>
              <a:t>Creo que podría/no podría decir qué tan fuerte es el viento con una veleta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2e1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2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2e1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¿Puedes decir qué tan fuerte es el </a:t>
            </a:r>
            <a:r>
              <a:rPr b="1" sz="2800">
                <a:solidFill>
                  <a:srgbClr val="7030A0"/>
                </a:solidFill>
              </a:rPr>
              <a:t>viento</a:t>
            </a:r>
            <a:r>
              <a:rPr b="1" sz="2800"/>
              <a:t> con una veleta? ¿Por qué o por qué no?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2e11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2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2e1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1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1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