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cambian las cosas cuando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las cosas se </a:t>
            </a:r>
            <a:r>
              <a:rPr b="1">
                <a:solidFill>
                  <a:srgbClr val="7030A0"/>
                </a:solidFill>
              </a:rPr>
              <a:t>mueven</a:t>
            </a:r>
            <a:r>
              <a:t>, ellos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5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9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deslizamiento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movimiento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¿Todos los objetos se </a:t>
            </a:r>
            <a:r>
              <a:rPr b="1" sz="2000">
                <a:solidFill>
                  <a:srgbClr val="7030A0"/>
                </a:solidFill>
              </a:rPr>
              <a:t>deslizan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Todos los objetos se </a:t>
            </a:r>
            <a:r>
              <a:rPr b="1" sz="2000" i="1">
                <a:solidFill>
                  <a:srgbClr val="7030A0"/>
                </a:solidFill>
              </a:rPr>
              <a:t>deslizan</a:t>
            </a:r>
            <a:r>
              <a:rPr i="1"/>
              <a:t>/no se </a:t>
            </a:r>
            <a:r>
              <a:rPr b="1" sz="2000" i="1">
                <a:solidFill>
                  <a:srgbClr val="7030A0"/>
                </a:solidFill>
              </a:rPr>
              <a:t>deslizan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9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objetos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/no se </a:t>
            </a:r>
            <a:r>
              <a:rPr b="1">
                <a:solidFill>
                  <a:srgbClr val="7030A0"/>
                </a:solidFill>
              </a:rPr>
              <a:t>deslizan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deslizamiento/deslizamiento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deslizamiento/deslizamiento.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9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deslizamiento/deslizamiento...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deslizamiento/deslizamiento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Deslizar</a:t>
            </a:r>
            <a:r>
              <a:rPr i="1"/>
              <a:t> es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deslizamiento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movimiento</a:t>
            </a:r>
            <a:r>
              <a:rPr i="1"/>
              <a:t> porque ...
</a:t>
            </a:r>
            <a:r>
              <a:rPr i="1"/>
              <a:t>•   Todos los objetos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/no se </a:t>
            </a:r>
            <a:r>
              <a:rPr i="1" b="1">
                <a:solidFill>
                  <a:srgbClr val="7030A0"/>
                </a:solidFill>
              </a:rPr>
              <a:t>deslizan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deslizamiento/deslizamiento.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¿Todos los objetos se deslizan? ¿Por qué o por qué no?</a:t>
            </a:r>
            <a:r>
              <a:t>
</a:t>
            </a:r>
            <a:r>
              <a:rPr i="1"/>
              <a:t>Todos los objetos se deslizan/no se deslizan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¿Todos los objetos se </a:t>
            </a:r>
            <a:r>
              <a:rPr b="1" sz="2800">
                <a:solidFill>
                  <a:srgbClr val="7030A0"/>
                </a:solidFill>
              </a:rPr>
              <a:t>deslizan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9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5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9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Deslizar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