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tipo de cosas se pueden encontrar en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aprendes principalmente sobre eventos </a:t>
            </a:r>
            <a:r>
              <a:rPr b="1" sz="2000">
                <a:solidFill>
                  <a:srgbClr val="7030A0"/>
                </a:solidFill>
              </a:rPr>
              <a:t>natural</a:t>
            </a:r>
            <a:r>
              <a:rPr b="1" sz="2000"/>
              <a:t>es en la ciencia?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conozco principalmente eventos </a:t>
            </a:r>
            <a:r>
              <a:rPr b="1" sz="2000" i="1">
                <a:solidFill>
                  <a:srgbClr val="7030A0"/>
                </a:solidFill>
              </a:rPr>
              <a:t>natural</a:t>
            </a:r>
            <a:r>
              <a:rPr i="1"/>
              <a:t>es en la ciencia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aprendes principalmente sobre eventos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en la ciencia?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conozco principalmente eventos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en la ciencia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naturaleza/natural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naturaleza/natural.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naturaleza/natural...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cosas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son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naturaleza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medio ambiente</a:t>
            </a:r>
            <a:r>
              <a:rPr i="1"/>
              <a:t> porque ...
</a:t>
            </a:r>
            <a:r>
              <a:rPr i="1"/>
              <a:t>•   Creo que conozco principalmente eventos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en la ciencia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naturaleza/natural.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aprendes principalmente sobre eventos naturales en la ciencia?</a:t>
            </a:r>
            <a:r>
              <a:t>
</a:t>
            </a:r>
            <a:r>
              <a:rPr i="1"/>
              <a:t>Creo que conozco principalmente eventos naturales en la ciencia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aprendes principalmente sobre eventos </a:t>
            </a:r>
            <a:r>
              <a:rPr b="1" sz="2800">
                <a:solidFill>
                  <a:srgbClr val="7030A0"/>
                </a:solidFill>
              </a:rPr>
              <a:t>natural</a:t>
            </a:r>
            <a:r>
              <a:rPr b="1" sz="2800"/>
              <a:t>es en la ciencia?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son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