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image" Target="../media/image55.png"/><Relationship Id="rId13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6.png"/><Relationship Id="rId22" Type="http://schemas.openxmlformats.org/officeDocument/2006/relationships/image" Target="../media/image57.png"/><Relationship Id="rId23" Type="http://schemas.openxmlformats.org/officeDocument/2006/relationships/image" Target="../media/image58.png"/><Relationship Id="rId24" Type="http://schemas.openxmlformats.org/officeDocument/2006/relationships/image" Target="../media/image59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0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1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3.png"/><Relationship Id="rId9" Type="http://schemas.openxmlformats.org/officeDocument/2006/relationships/image" Target="../media/image46.png"/><Relationship Id="rId10" Type="http://schemas.openxmlformats.org/officeDocument/2006/relationships/image" Target="../media/image34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2e03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440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/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es 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68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6537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tienen en común todas las formas de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Todas las formas de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 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2e068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2e03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relacionado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está relacionado con la </a:t>
            </a:r>
            <a:r>
              <a:rPr b="1">
                <a:solidFill>
                  <a:srgbClr val="7030A0"/>
                </a:solidFill>
              </a:rPr>
              <a:t>precipitación</a:t>
            </a:r>
            <a:r>
              <a:t> porque 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¿En qué </a:t>
            </a:r>
            <a:r>
              <a:rPr b="1" sz="2000">
                <a:solidFill>
                  <a:srgbClr val="7030A0"/>
                </a:solidFill>
              </a:rPr>
              <a:t>temporada</a:t>
            </a:r>
            <a:r>
              <a:rPr b="1" sz="2000"/>
              <a:t> crees que se forma el </a:t>
            </a:r>
            <a:r>
              <a:rPr b="1" sz="2000">
                <a:solidFill>
                  <a:srgbClr val="7030A0"/>
                </a:solidFill>
              </a:rPr>
              <a:t>granizo</a:t>
            </a:r>
            <a:r>
              <a:rPr b="1" sz="20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Creo que el </a:t>
            </a:r>
            <a:r>
              <a:rPr b="1" sz="2000" i="1">
                <a:solidFill>
                  <a:srgbClr val="7030A0"/>
                </a:solidFill>
              </a:rPr>
              <a:t>granizo</a:t>
            </a:r>
            <a:r>
              <a:rPr i="1"/>
              <a:t> generalmente se forma en _______ porque 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2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6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8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2e0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</a:t>
            </a:r>
            <a:r>
              <a:rPr b="1">
                <a:solidFill>
                  <a:srgbClr val="7030A0"/>
                </a:solidFill>
              </a:rPr>
              <a:t>temporada</a:t>
            </a:r>
            <a:r>
              <a:t> crees que se forma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? ¿Por qué?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Creo que el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generalmente se forma en _______ porque 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granizo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granizo.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2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2e068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2e084w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granizo...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granizo</a:t>
            </a:r>
            <a:r>
              <a:t>.
Incluye otras 3-5 palabras de vocabulario en tu párrafo. Puedes incluir los siguientes inicios de oración:​
​</a:t>
            </a:r>
            <a:r>
              <a:rPr i="1"/>
              <a:t>•   </a:t>
            </a:r>
            <a:r>
              <a:rPr i="1" b="1">
                <a:solidFill>
                  <a:srgbClr val="7030A0"/>
                </a:solidFill>
              </a:rPr>
              <a:t>Granizo</a:t>
            </a:r>
            <a:r>
              <a:rPr i="1"/>
              <a:t> es ...
</a:t>
            </a:r>
            <a:r>
              <a:rPr i="1"/>
              <a:t>•   El </a:t>
            </a:r>
            <a:r>
              <a:rPr i="1" b="1">
                <a:solidFill>
                  <a:srgbClr val="7030A0"/>
                </a:solidFill>
              </a:rPr>
              <a:t>granizo</a:t>
            </a:r>
            <a:r>
              <a:rPr i="1"/>
              <a:t> está relacionado con la </a:t>
            </a:r>
            <a:r>
              <a:rPr i="1" b="1">
                <a:solidFill>
                  <a:srgbClr val="7030A0"/>
                </a:solidFill>
              </a:rPr>
              <a:t>precipitación</a:t>
            </a:r>
            <a:r>
              <a:rPr i="1"/>
              <a:t> porque ...
</a:t>
            </a:r>
            <a:r>
              <a:rPr i="1"/>
              <a:t>•   Creo que el </a:t>
            </a:r>
            <a:r>
              <a:rPr i="1" b="1">
                <a:solidFill>
                  <a:srgbClr val="7030A0"/>
                </a:solidFill>
              </a:rPr>
              <a:t>granizo</a:t>
            </a:r>
            <a:r>
              <a:rPr i="1"/>
              <a:t> generalmente se forma en _______ porque 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2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granizo.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¿En qué temporada crees que se forma el granizo? ¿Por qué?</a:t>
            </a:r>
            <a:r>
              <a:t>
</a:t>
            </a:r>
            <a:r>
              <a:rPr i="1"/>
              <a:t>Creo que el granizo generalmente se forma en _______ porque 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2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2e06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2e08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¿En qué </a:t>
            </a:r>
            <a:r>
              <a:rPr b="1" sz="2800">
                <a:solidFill>
                  <a:srgbClr val="7030A0"/>
                </a:solidFill>
              </a:rPr>
              <a:t>temporada</a:t>
            </a:r>
            <a:r>
              <a:rPr b="1" sz="2800"/>
              <a:t> crees que se forma el </a:t>
            </a:r>
            <a:r>
              <a:rPr b="1" sz="2800">
                <a:solidFill>
                  <a:srgbClr val="7030A0"/>
                </a:solidFill>
              </a:rPr>
              <a:t>granizo</a:t>
            </a:r>
            <a:r>
              <a:rPr b="1" sz="2800"/>
              <a:t>? ¿Por qué?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2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2e068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2e084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68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2e084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