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10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10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supervivencia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supervivencia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supervivencia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supervivencia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2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lo protegería de otros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lo protegería de otros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cubierta corporal.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2e10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cubierta corporal...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supervivencia</a:t>
            </a:r>
            <a:r>
              <a:rPr i="1"/>
              <a:t> porque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de un </a:t>
            </a:r>
            <a:r>
              <a:rPr i="1" b="1">
                <a:solidFill>
                  <a:srgbClr val="7030A0"/>
                </a:solidFill>
              </a:rPr>
              <a:t>animal</a:t>
            </a:r>
            <a:r>
              <a:rPr i="1"/>
              <a:t> lo protegería de otros </a:t>
            </a:r>
            <a:r>
              <a:rPr i="1" b="1">
                <a:solidFill>
                  <a:srgbClr val="7030A0"/>
                </a:solidFill>
              </a:rPr>
              <a:t>animal</a:t>
            </a:r>
            <a:r>
              <a:rPr i="1"/>
              <a:t>es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2e00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cubierta corporal.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 cubierta corporal de un animal lo protegería de otros animales?</a:t>
            </a:r>
            <a:r>
              <a:t>
</a:t>
            </a:r>
            <a:r>
              <a:rPr i="1"/>
              <a:t>La cubierta corporal de un animal lo protegería de otros animales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2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2e10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la cubierta corporal de un animal lo protegería de otros animales?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2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2e10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10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