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5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things change when they </a:t>
            </a:r>
            <a:r>
              <a:rPr b="1">
                <a:solidFill>
                  <a:srgbClr val="7030A0"/>
                </a:solidFill>
              </a:rPr>
              <a:t>move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things </a:t>
            </a:r>
            <a:r>
              <a:rPr b="1">
                <a:solidFill>
                  <a:srgbClr val="7030A0"/>
                </a:solidFill>
              </a:rPr>
              <a:t>move</a:t>
            </a:r>
            <a:r>
              <a:t>, they...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05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09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sliding</a:t>
            </a:r>
            <a:r>
              <a:t> related to </a:t>
            </a:r>
            <a:r>
              <a:rPr b="1">
                <a:solidFill>
                  <a:srgbClr val="7030A0"/>
                </a:solidFill>
              </a:rPr>
              <a:t>motion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Sliding</a:t>
            </a:r>
            <a:r>
              <a:t> is related to </a:t>
            </a:r>
            <a:r>
              <a:rPr b="1">
                <a:solidFill>
                  <a:srgbClr val="7030A0"/>
                </a:solidFill>
              </a:rPr>
              <a:t>motion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9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sliding</a:t>
            </a:r>
            <a:r>
              <a:t> related to </a:t>
            </a:r>
            <a:r>
              <a:rPr b="1">
                <a:solidFill>
                  <a:srgbClr val="7030A0"/>
                </a:solidFill>
              </a:rPr>
              <a:t>motion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Sliding</a:t>
            </a:r>
            <a:r>
              <a:t> is related to </a:t>
            </a:r>
            <a:r>
              <a:rPr b="1">
                <a:solidFill>
                  <a:srgbClr val="7030A0"/>
                </a:solidFill>
              </a:rPr>
              <a:t>motion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9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Do all objects </a:t>
            </a:r>
            <a:r>
              <a:rPr b="1">
                <a:solidFill>
                  <a:srgbClr val="7030A0"/>
                </a:solidFill>
              </a:rPr>
              <a:t>slide</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objects </a:t>
            </a:r>
            <a:r>
              <a:rPr b="1">
                <a:solidFill>
                  <a:srgbClr val="7030A0"/>
                </a:solidFill>
              </a:rPr>
              <a:t>slide</a:t>
            </a:r>
            <a:r>
              <a:t>/do not </a:t>
            </a:r>
            <a:r>
              <a:rPr b="1">
                <a:solidFill>
                  <a:srgbClr val="7030A0"/>
                </a:solidFill>
              </a:rPr>
              <a:t>slide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slide/sliding.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9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9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slide/sliding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205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slide/sliding...</a:t>
            </a:r>
            <a:r>
              <a:rPr i="1"/>
              <a:t>
From this visual, I can infer… </a:t>
            </a:r>
            <a:r>
              <a:rPr i="0"/>
              <a:t>(use </a:t>
            </a:r>
            <a:r>
              <a:rPr b="1">
                <a:solidFill>
                  <a:srgbClr val="7030A0"/>
                </a:solidFill>
              </a:rPr>
              <a:t>slide/sliding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slide/sliding</a:t>
            </a:r>
            <a:r>
              <a:t>.
Include 3-5 other vocabulary words in your paragraph. You may include the following stems:​
</a:t>
            </a:r>
            <a:r>
              <a:rPr i="1"/>
              <a:t>•   </a:t>
            </a:r>
            <a:r>
              <a:rPr i="1" b="1">
                <a:solidFill>
                  <a:srgbClr val="7030A0"/>
                </a:solidFill>
              </a:rPr>
              <a:t>Sliding</a:t>
            </a:r>
            <a:r>
              <a:rPr i="1"/>
              <a:t> is...
</a:t>
            </a:r>
            <a:r>
              <a:rPr i="1"/>
              <a:t>•   </a:t>
            </a:r>
            <a:r>
              <a:rPr i="1" b="1">
                <a:solidFill>
                  <a:srgbClr val="7030A0"/>
                </a:solidFill>
              </a:rPr>
              <a:t>Sliding</a:t>
            </a:r>
            <a:r>
              <a:rPr i="1"/>
              <a:t> is related to </a:t>
            </a:r>
            <a:r>
              <a:rPr i="1" b="1">
                <a:solidFill>
                  <a:srgbClr val="7030A0"/>
                </a:solidFill>
              </a:rPr>
              <a:t>motion</a:t>
            </a:r>
            <a:r>
              <a:rPr i="1"/>
              <a:t> because...
</a:t>
            </a:r>
            <a:r>
              <a:rPr i="1"/>
              <a:t>•   All objects </a:t>
            </a:r>
            <a:r>
              <a:rPr i="1" b="1">
                <a:solidFill>
                  <a:srgbClr val="7030A0"/>
                </a:solidFill>
              </a:rPr>
              <a:t>slide</a:t>
            </a:r>
            <a:r>
              <a:rPr i="1"/>
              <a:t>/do not </a:t>
            </a:r>
            <a:r>
              <a:rPr i="1" b="1">
                <a:solidFill>
                  <a:srgbClr val="7030A0"/>
                </a:solidFill>
              </a:rPr>
              <a:t>slide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209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slide/sliding.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Do all objects slide? Why or why not?</a:t>
            </a:r>
            <a:r>
              <a:t>
</a:t>
            </a:r>
            <a:r>
              <a:rPr i="1"/>
              <a:t>All objects slide/do not slide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209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205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Do all objects slide? Why or why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209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5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9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5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09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sliding</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Sliding</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