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6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physical properties</a:t>
            </a:r>
            <a:r>
              <a:t> of an object?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physical properties</a:t>
            </a:r>
            <a:r>
              <a:t> of an object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6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7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can you measure the </a:t>
            </a:r>
            <a:r>
              <a:rPr b="1">
                <a:solidFill>
                  <a:srgbClr val="7030A0"/>
                </a:solidFill>
              </a:rPr>
              <a:t>physical properties</a:t>
            </a:r>
            <a:r>
              <a:t> of a </a:t>
            </a:r>
            <a:r>
              <a:rPr b="1">
                <a:solidFill>
                  <a:srgbClr val="7030A0"/>
                </a:solidFill>
              </a:rPr>
              <a:t>rock</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You can measure the </a:t>
            </a:r>
            <a:r>
              <a:rPr b="1">
                <a:solidFill>
                  <a:srgbClr val="7030A0"/>
                </a:solidFill>
              </a:rPr>
              <a:t>physical properties</a:t>
            </a:r>
            <a:r>
              <a:t> of a </a:t>
            </a:r>
            <a:r>
              <a:rPr b="1">
                <a:solidFill>
                  <a:srgbClr val="7030A0"/>
                </a:solidFill>
              </a:rPr>
              <a:t>rock</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7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you measure the </a:t>
            </a:r>
            <a:r>
              <a:rPr b="1">
                <a:solidFill>
                  <a:srgbClr val="7030A0"/>
                </a:solidFill>
              </a:rPr>
              <a:t>physical properties</a:t>
            </a:r>
            <a:r>
              <a:t> of a </a:t>
            </a:r>
            <a:r>
              <a:rPr b="1">
                <a:solidFill>
                  <a:srgbClr val="7030A0"/>
                </a:solidFill>
              </a:rPr>
              <a:t>rock</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You can measure the </a:t>
            </a:r>
            <a:r>
              <a:rPr b="1">
                <a:solidFill>
                  <a:srgbClr val="7030A0"/>
                </a:solidFill>
              </a:rPr>
              <a:t>physical properties</a:t>
            </a:r>
            <a:r>
              <a:t> of a </a:t>
            </a:r>
            <a:r>
              <a:rPr b="1">
                <a:solidFill>
                  <a:srgbClr val="7030A0"/>
                </a:solidFill>
              </a:rPr>
              <a:t>rock</a:t>
            </a:r>
            <a:r>
              <a:t> by…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7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some different ways </a:t>
            </a:r>
            <a:r>
              <a:rPr b="1">
                <a:solidFill>
                  <a:srgbClr val="7030A0"/>
                </a:solidFill>
              </a:rPr>
              <a:t>rocks</a:t>
            </a:r>
            <a:r>
              <a:t> can be used?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Some different ways </a:t>
            </a:r>
            <a:r>
              <a:rPr b="1">
                <a:solidFill>
                  <a:srgbClr val="7030A0"/>
                </a:solidFill>
              </a:rPr>
              <a:t>rocks</a:t>
            </a:r>
            <a:r>
              <a:t> can be used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2066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You can measure the physical properties of a </a:t>
            </a:r>
            <a:r>
              <a:rPr i="1" b="1">
                <a:solidFill>
                  <a:srgbClr val="7030A0"/>
                </a:solidFill>
              </a:rPr>
              <a:t>rock</a:t>
            </a:r>
            <a:r>
              <a:rPr i="1"/>
              <a:t> by...
</a:t>
            </a:r>
            <a:r>
              <a:rPr i="1"/>
              <a:t>•   You can measure the </a:t>
            </a:r>
            <a:r>
              <a:rPr i="1" b="1">
                <a:solidFill>
                  <a:srgbClr val="7030A0"/>
                </a:solidFill>
              </a:rPr>
              <a:t>physical properties</a:t>
            </a:r>
            <a:r>
              <a:rPr i="1"/>
              <a:t> of a </a:t>
            </a:r>
            <a:r>
              <a:rPr i="1" b="1">
                <a:solidFill>
                  <a:srgbClr val="7030A0"/>
                </a:solidFill>
              </a:rPr>
              <a:t>rock</a:t>
            </a:r>
            <a:r>
              <a:rPr i="1"/>
              <a:t> by…
</a:t>
            </a:r>
            <a:r>
              <a:rPr i="1"/>
              <a:t>•   Some different ways </a:t>
            </a:r>
            <a:r>
              <a:rPr i="1" b="1">
                <a:solidFill>
                  <a:srgbClr val="7030A0"/>
                </a:solidFill>
              </a:rPr>
              <a:t>rocks</a:t>
            </a:r>
            <a:r>
              <a:rPr i="1"/>
              <a:t> can be used are…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207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are some different ways rocks can be used? </a:t>
            </a:r>
            <a:r>
              <a:t>
</a:t>
            </a:r>
            <a:r>
              <a:rPr i="1"/>
              <a:t>Some different ways rocks can be used are…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207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06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are some different ways rocks can be used? </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207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6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7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6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7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rock</a:t>
            </a:r>
            <a:r>
              <a:t>s different from each other?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You can measure the physical properties of a </a:t>
            </a:r>
            <a:r>
              <a:rPr b="1">
                <a:solidFill>
                  <a:srgbClr val="7030A0"/>
                </a:solidFill>
              </a:rPr>
              <a:t>rock</a:t>
            </a:r>
            <a:r>
              <a:t> by...</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