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3.png"/><Relationship Id="rId24" Type="http://schemas.openxmlformats.org/officeDocument/2006/relationships/image" Target="../media/image28.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7.png"/><Relationship Id="rId24" Type="http://schemas.openxmlformats.org/officeDocument/2006/relationships/image" Target="../media/image28.png"/><Relationship Id="rId25"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8.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2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7.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9.png"/><Relationship Id="rId22" Type="http://schemas.openxmlformats.org/officeDocument/2006/relationships/image" Target="../media/image50.png"/><Relationship Id="rId23" Type="http://schemas.openxmlformats.org/officeDocument/2006/relationships/image" Target="../media/image51.png"/><Relationship Id="rId24" Type="http://schemas.openxmlformats.org/officeDocument/2006/relationships/image" Target="../media/image5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3.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55.png"/><Relationship Id="rId9" Type="http://schemas.openxmlformats.org/officeDocument/2006/relationships/image" Target="../media/image43.png"/><Relationship Id="rId10"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22.png"/><Relationship Id="rId8" Type="http://schemas.openxmlformats.org/officeDocument/2006/relationships/image" Target="../media/image32.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image" Target="../media/image37.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8.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8.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8.png"/><Relationship Id="rId4" Type="http://schemas.openxmlformats.org/officeDocument/2006/relationships/image" Target="../media/image3.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2077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occurs during </a:t>
            </a:r>
            <a:r>
              <a:rPr b="1">
                <a:solidFill>
                  <a:srgbClr val="7030A0"/>
                </a:solidFill>
              </a:rPr>
              <a:t>recycling</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During </a:t>
            </a:r>
            <a:r>
              <a:rPr b="1">
                <a:solidFill>
                  <a:srgbClr val="7030A0"/>
                </a:solidFill>
              </a:rPr>
              <a:t>recycling</a:t>
            </a:r>
            <a:r>
              <a:t>, ...</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207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resource</a:t>
            </a:r>
            <a:r>
              <a:t>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Resource</a:t>
            </a:r>
            <a:r>
              <a:t>s are...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2078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2077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recycling</a:t>
            </a:r>
            <a:r>
              <a:t> related to </a:t>
            </a:r>
            <a:r>
              <a:rPr b="1">
                <a:solidFill>
                  <a:srgbClr val="7030A0"/>
                </a:solidFill>
              </a:rPr>
              <a:t>natural</a:t>
            </a:r>
            <a:r>
              <a:t> </a:t>
            </a:r>
            <a:r>
              <a:rPr b="1">
                <a:solidFill>
                  <a:srgbClr val="7030A0"/>
                </a:solidFill>
              </a:rPr>
              <a:t>resource</a:t>
            </a:r>
            <a:r>
              <a:t>s?</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Recycling</a:t>
            </a:r>
            <a:r>
              <a:t> is related to </a:t>
            </a:r>
            <a:r>
              <a:rPr b="1">
                <a:solidFill>
                  <a:srgbClr val="7030A0"/>
                </a:solidFill>
              </a:rPr>
              <a:t>natural</a:t>
            </a:r>
            <a:r>
              <a:t> </a:t>
            </a:r>
            <a:r>
              <a:rPr b="1">
                <a:solidFill>
                  <a:srgbClr val="7030A0"/>
                </a:solidFill>
              </a:rPr>
              <a:t>resource</a:t>
            </a:r>
            <a:r>
              <a:t>s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205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natural</a:t>
            </a:r>
            <a:r>
              <a:t> things?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Natural</a:t>
            </a:r>
            <a:r>
              <a:t> things are...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2059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2077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recycling</a:t>
            </a:r>
            <a:r>
              <a:t> related to </a:t>
            </a:r>
            <a:r>
              <a:rPr b="1">
                <a:solidFill>
                  <a:srgbClr val="7030A0"/>
                </a:solidFill>
              </a:rPr>
              <a:t>natural</a:t>
            </a:r>
            <a:r>
              <a:t> </a:t>
            </a:r>
            <a:r>
              <a:rPr b="1">
                <a:solidFill>
                  <a:srgbClr val="7030A0"/>
                </a:solidFill>
              </a:rPr>
              <a:t>resource</a:t>
            </a:r>
            <a:r>
              <a:t>s?</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Recycling</a:t>
            </a:r>
            <a:r>
              <a:t> is related to </a:t>
            </a:r>
            <a:r>
              <a:rPr b="1">
                <a:solidFill>
                  <a:srgbClr val="7030A0"/>
                </a:solidFill>
              </a:rPr>
              <a:t>natural</a:t>
            </a:r>
            <a:r>
              <a:t> </a:t>
            </a:r>
            <a:r>
              <a:rPr b="1">
                <a:solidFill>
                  <a:srgbClr val="7030A0"/>
                </a:solidFill>
              </a:rPr>
              <a:t>resource</a:t>
            </a:r>
            <a:r>
              <a:t>s because...</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2077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t>
            </a:r>
            <a:r>
              <a:rPr b="1">
                <a:solidFill>
                  <a:srgbClr val="7030A0"/>
                </a:solidFill>
              </a:rPr>
              <a:t>recycling</a:t>
            </a:r>
            <a:r>
              <a:t> related to </a:t>
            </a:r>
            <a:r>
              <a:rPr b="1">
                <a:solidFill>
                  <a:srgbClr val="7030A0"/>
                </a:solidFill>
              </a:rPr>
              <a:t>natural</a:t>
            </a:r>
            <a:r>
              <a:t> </a:t>
            </a:r>
            <a:r>
              <a:rPr b="1">
                <a:solidFill>
                  <a:srgbClr val="7030A0"/>
                </a:solidFill>
              </a:rPr>
              <a:t>resource</a:t>
            </a:r>
            <a:r>
              <a:t>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Recycling</a:t>
            </a:r>
            <a:r>
              <a:t> is related to </a:t>
            </a:r>
            <a:r>
              <a:rPr b="1">
                <a:solidFill>
                  <a:srgbClr val="7030A0"/>
                </a:solidFill>
              </a:rPr>
              <a:t>natural</a:t>
            </a:r>
            <a:r>
              <a:t> </a:t>
            </a:r>
            <a:r>
              <a:rPr b="1">
                <a:solidFill>
                  <a:srgbClr val="7030A0"/>
                </a:solidFill>
              </a:rPr>
              <a:t>resource</a:t>
            </a:r>
            <a:r>
              <a:t>s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202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kinds of things can be found in the </a:t>
            </a:r>
            <a:r>
              <a:rPr b="1">
                <a:solidFill>
                  <a:srgbClr val="7030A0"/>
                </a:solidFill>
              </a:rPr>
              <a:t>environment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In the </a:t>
            </a:r>
            <a:r>
              <a:rPr b="1">
                <a:solidFill>
                  <a:srgbClr val="7030A0"/>
                </a:solidFill>
              </a:rPr>
              <a:t>environment</a:t>
            </a:r>
            <a:r>
              <a:t>...
</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2077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does </a:t>
            </a:r>
            <a:r>
              <a:rPr b="1">
                <a:solidFill>
                  <a:srgbClr val="7030A0"/>
                </a:solidFill>
              </a:rPr>
              <a:t>recycling</a:t>
            </a:r>
            <a:r>
              <a:t> help the </a:t>
            </a:r>
            <a:r>
              <a:rPr b="1">
                <a:solidFill>
                  <a:srgbClr val="7030A0"/>
                </a:solidFill>
              </a:rPr>
              <a:t>environment</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Recycling</a:t>
            </a:r>
            <a:r>
              <a:t> helps the </a:t>
            </a:r>
            <a:r>
              <a:rPr b="1">
                <a:solidFill>
                  <a:srgbClr val="7030A0"/>
                </a:solidFill>
              </a:rPr>
              <a:t>environment</a:t>
            </a:r>
            <a:r>
              <a:t> by ​</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7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recycle/recycling.</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77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207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207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77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recycle/recycling</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2078i.png"/>
          <p:cNvPicPr>
            <a:picLocks noChangeAspect="1"/>
          </p:cNvPicPr>
          <p:nvPr/>
        </p:nvPicPr>
        <p:blipFill>
          <a:blip r:embed="rId9"/>
          <a:stretch>
            <a:fillRect/>
          </a:stretch>
        </p:blipFill>
        <p:spPr>
          <a:xfrm>
            <a:off x="4873752" y="658368"/>
            <a:ext cx="1438656" cy="1078992"/>
          </a:xfrm>
          <a:prstGeom prst="rect">
            <a:avLst/>
          </a:prstGeom>
        </p:spPr>
      </p:pic>
      <p:pic>
        <p:nvPicPr>
          <p:cNvPr id="25" name="Picture 24" descr="S2059i.png"/>
          <p:cNvPicPr>
            <a:picLocks noChangeAspect="1"/>
          </p:cNvPicPr>
          <p:nvPr/>
        </p:nvPicPr>
        <p:blipFill>
          <a:blip r:embed="rId10"/>
          <a:stretch>
            <a:fillRect/>
          </a:stretch>
        </p:blipFill>
        <p:spPr>
          <a:xfrm>
            <a:off x="9537192" y="658368"/>
            <a:ext cx="1438656" cy="1078992"/>
          </a:xfrm>
          <a:prstGeom prst="rect">
            <a:avLst/>
          </a:prstGeom>
        </p:spPr>
      </p:pic>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7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recycle/recycling...</a:t>
            </a:r>
            <a:r>
              <a:rPr i="1"/>
              <a:t>
From this visual, I can infer… </a:t>
            </a:r>
            <a:r>
              <a:rPr i="0"/>
              <a:t>(use </a:t>
            </a:r>
            <a:r>
              <a:rPr b="1">
                <a:solidFill>
                  <a:srgbClr val="7030A0"/>
                </a:solidFill>
              </a:rPr>
              <a:t>recycle/recycling</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7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7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recycle/recycling</a:t>
            </a:r>
            <a:r>
              <a:t>.
Include 3-5 other vocabulary words in your paragraph. You may include the following stems:​
</a:t>
            </a:r>
            <a:r>
              <a:rPr i="1"/>
              <a:t>•   During </a:t>
            </a:r>
            <a:r>
              <a:rPr i="1" b="1">
                <a:solidFill>
                  <a:srgbClr val="7030A0"/>
                </a:solidFill>
              </a:rPr>
              <a:t>recycling</a:t>
            </a:r>
            <a:r>
              <a:rPr i="1"/>
              <a:t>, ...
</a:t>
            </a:r>
            <a:r>
              <a:rPr i="1"/>
              <a:t>•   </a:t>
            </a:r>
            <a:r>
              <a:rPr i="1" b="1">
                <a:solidFill>
                  <a:srgbClr val="7030A0"/>
                </a:solidFill>
              </a:rPr>
              <a:t>Recycling</a:t>
            </a:r>
            <a:r>
              <a:rPr i="1"/>
              <a:t> is related to </a:t>
            </a:r>
            <a:r>
              <a:rPr i="1" b="1">
                <a:solidFill>
                  <a:srgbClr val="7030A0"/>
                </a:solidFill>
              </a:rPr>
              <a:t>natural</a:t>
            </a:r>
            <a:r>
              <a:rPr i="1"/>
              <a:t> </a:t>
            </a:r>
            <a:r>
              <a:rPr i="1" b="1">
                <a:solidFill>
                  <a:srgbClr val="7030A0"/>
                </a:solidFill>
              </a:rPr>
              <a:t>resource</a:t>
            </a:r>
            <a:r>
              <a:rPr i="1"/>
              <a:t>s because...
</a:t>
            </a:r>
            <a:r>
              <a:rPr i="1"/>
              <a:t>•   </a:t>
            </a:r>
            <a:r>
              <a:rPr i="1" b="1">
                <a:solidFill>
                  <a:srgbClr val="7030A0"/>
                </a:solidFill>
              </a:rPr>
              <a:t>Recycling</a:t>
            </a:r>
            <a:r>
              <a:rPr i="1"/>
              <a:t> helps the </a:t>
            </a:r>
            <a:r>
              <a:rPr i="1" b="1">
                <a:solidFill>
                  <a:srgbClr val="7030A0"/>
                </a:solidFill>
              </a:rPr>
              <a:t>environment</a:t>
            </a:r>
            <a:r>
              <a:rPr i="1"/>
              <a:t> by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2077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recycle/recycling.</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does recycling help the environment? </a:t>
            </a:r>
            <a:r>
              <a:t>
</a:t>
            </a:r>
            <a:r>
              <a:rPr i="1"/>
              <a:t>Recycling helps the environment by ​</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2077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2078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2059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075688"/>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039112"/>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How does recycling help the environment? </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the term ____ is important to the question because...</a:t>
            </a:r>
          </a:p>
          <a:p>
            <a:pPr>
              <a:lnSpc>
                <a:spcPct val="150000"/>
              </a:lnSpc>
              <a:defRPr i="1" sz="2400">
                <a:solidFill>
                  <a:srgbClr val="548235"/>
                </a:solidFill>
              </a:defRPr>
            </a:pPr>
            <a:r>
              <a:t>•   The terms ____ and ____ are related because...</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2077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2078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2059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207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207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205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