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kinds of things can be found in the </a:t>
            </a:r>
            <a:r>
              <a:rPr b="1">
                <a:solidFill>
                  <a:srgbClr val="7030A0"/>
                </a:solidFill>
              </a:rPr>
              <a:t>environment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the </a:t>
            </a:r>
            <a:r>
              <a:rPr b="1">
                <a:solidFill>
                  <a:srgbClr val="7030A0"/>
                </a:solidFill>
              </a:rPr>
              <a:t>environment</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05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nature</a:t>
            </a:r>
            <a:r>
              <a:t> related to the</a:t>
            </a:r>
            <a:r>
              <a:rPr b="1">
                <a:solidFill>
                  <a:srgbClr val="7030A0"/>
                </a:solidFill>
              </a:rPr>
              <a:t> environment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Nature</a:t>
            </a:r>
            <a:r>
              <a:t> is related to the</a:t>
            </a:r>
            <a:r>
              <a:rPr b="1">
                <a:solidFill>
                  <a:srgbClr val="7030A0"/>
                </a:solidFill>
              </a:rPr>
              <a:t> environment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5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nature</a:t>
            </a:r>
            <a:r>
              <a:t> related to the</a:t>
            </a:r>
            <a:r>
              <a:rPr b="1">
                <a:solidFill>
                  <a:srgbClr val="7030A0"/>
                </a:solidFill>
              </a:rPr>
              <a:t> environment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Nature</a:t>
            </a:r>
            <a:r>
              <a:t> is related to the</a:t>
            </a:r>
            <a:r>
              <a:rPr b="1">
                <a:solidFill>
                  <a:srgbClr val="7030A0"/>
                </a:solidFill>
              </a:rPr>
              <a:t> environment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5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you mostly learn about </a:t>
            </a:r>
            <a:r>
              <a:rPr b="1">
                <a:solidFill>
                  <a:srgbClr val="7030A0"/>
                </a:solidFill>
              </a:rPr>
              <a:t>natural</a:t>
            </a:r>
            <a:r>
              <a:t> events in science?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 mostly learn about </a:t>
            </a:r>
            <a:r>
              <a:rPr b="1">
                <a:solidFill>
                  <a:srgbClr val="7030A0"/>
                </a:solidFill>
              </a:rPr>
              <a:t>natural</a:t>
            </a:r>
            <a:r>
              <a:t> events in science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nature/natural.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nature/natural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202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nature/natural...</a:t>
            </a:r>
            <a:r>
              <a:rPr i="1"/>
              <a:t>
From this visual, I can infer… </a:t>
            </a:r>
            <a:r>
              <a:rPr i="0"/>
              <a:t>(use </a:t>
            </a:r>
            <a:r>
              <a:rPr b="1">
                <a:solidFill>
                  <a:srgbClr val="7030A0"/>
                </a:solidFill>
              </a:rPr>
              <a:t>nature/natural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nature/natural</a:t>
            </a:r>
            <a:r>
              <a:t>.
Include 3-5 other vocabulary words in your paragraph. You may include the following stems:​
</a:t>
            </a:r>
            <a:r>
              <a:rPr i="1"/>
              <a:t>•   </a:t>
            </a:r>
            <a:r>
              <a:rPr i="1" b="1">
                <a:solidFill>
                  <a:srgbClr val="7030A0"/>
                </a:solidFill>
              </a:rPr>
              <a:t>Natural</a:t>
            </a:r>
            <a:r>
              <a:rPr i="1"/>
              <a:t> things are...
</a:t>
            </a:r>
            <a:r>
              <a:rPr i="1"/>
              <a:t>•   </a:t>
            </a:r>
            <a:r>
              <a:rPr i="1" b="1">
                <a:solidFill>
                  <a:srgbClr val="7030A0"/>
                </a:solidFill>
              </a:rPr>
              <a:t>Nature</a:t>
            </a:r>
            <a:r>
              <a:rPr i="1"/>
              <a:t> is related to the</a:t>
            </a:r>
            <a:r>
              <a:rPr i="1" b="1">
                <a:solidFill>
                  <a:srgbClr val="7030A0"/>
                </a:solidFill>
              </a:rPr>
              <a:t> environment</a:t>
            </a:r>
            <a:r>
              <a:rPr i="1"/>
              <a:t> because...
</a:t>
            </a:r>
            <a:r>
              <a:rPr i="1"/>
              <a:t>•   I think I mostly learn about </a:t>
            </a:r>
            <a:r>
              <a:rPr i="1" b="1">
                <a:solidFill>
                  <a:srgbClr val="7030A0"/>
                </a:solidFill>
              </a:rPr>
              <a:t>natural</a:t>
            </a:r>
            <a:r>
              <a:rPr i="1"/>
              <a:t> events in science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205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nature/natural.</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you mostly learn about natural events in science?</a:t>
            </a:r>
            <a:r>
              <a:t>
</a:t>
            </a:r>
            <a:r>
              <a:rPr i="1"/>
              <a:t>I think I mostly learn about natural events in science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205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202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you mostly learn about natural events in science?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205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5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05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natural</a:t>
            </a:r>
            <a:r>
              <a:t> things?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Natural</a:t>
            </a:r>
            <a:r>
              <a:t> things are...</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