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6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forms of </a:t>
            </a:r>
            <a:r>
              <a:rPr b="1">
                <a:solidFill>
                  <a:srgbClr val="7030A0"/>
                </a:solidFill>
              </a:rPr>
              <a:t>precipitation</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forms of </a:t>
            </a:r>
            <a:r>
              <a:rPr b="1">
                <a:solidFill>
                  <a:srgbClr val="7030A0"/>
                </a:solidFill>
              </a:rPr>
              <a:t>precipitation</a:t>
            </a:r>
            <a:r>
              <a:t>...</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6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3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hail</a:t>
            </a:r>
            <a:r>
              <a:t> related to </a:t>
            </a:r>
            <a:r>
              <a:rPr b="1">
                <a:solidFill>
                  <a:srgbClr val="7030A0"/>
                </a:solidFill>
              </a:rPr>
              <a:t>precipitation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Hail</a:t>
            </a:r>
            <a:r>
              <a:t> is related to </a:t>
            </a:r>
            <a:r>
              <a:rPr b="1">
                <a:solidFill>
                  <a:srgbClr val="7030A0"/>
                </a:solidFill>
              </a:rPr>
              <a:t>precipitation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3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hail</a:t>
            </a:r>
            <a:r>
              <a:t> related to </a:t>
            </a:r>
            <a:r>
              <a:rPr b="1">
                <a:solidFill>
                  <a:srgbClr val="7030A0"/>
                </a:solidFill>
              </a:rPr>
              <a:t>precipitation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Hail</a:t>
            </a:r>
            <a:r>
              <a:t> is related to </a:t>
            </a:r>
            <a:r>
              <a:rPr b="1">
                <a:solidFill>
                  <a:srgbClr val="7030A0"/>
                </a:solidFill>
              </a:rPr>
              <a:t>precipitation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3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In which </a:t>
            </a:r>
            <a:r>
              <a:rPr b="1">
                <a:solidFill>
                  <a:srgbClr val="7030A0"/>
                </a:solidFill>
              </a:rPr>
              <a:t>season</a:t>
            </a:r>
            <a:r>
              <a:t> do you think </a:t>
            </a:r>
            <a:r>
              <a:rPr b="1">
                <a:solidFill>
                  <a:srgbClr val="7030A0"/>
                </a:solidFill>
              </a:rPr>
              <a:t>hail</a:t>
            </a:r>
            <a:r>
              <a:t> usually forms?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hail</a:t>
            </a:r>
            <a:r>
              <a:t> usually forms in _______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hail.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hail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206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hail...</a:t>
            </a:r>
            <a:r>
              <a:rPr i="1"/>
              <a:t>
From this visual, I can infer… </a:t>
            </a:r>
            <a:r>
              <a:rPr i="0"/>
              <a:t>(use </a:t>
            </a:r>
            <a:r>
              <a:rPr b="1">
                <a:solidFill>
                  <a:srgbClr val="7030A0"/>
                </a:solidFill>
              </a:rPr>
              <a:t>hail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hail</a:t>
            </a:r>
            <a:r>
              <a:t>.
Include 3-5 other vocabulary words in your paragraph. You may include the following stems:​
</a:t>
            </a:r>
            <a:r>
              <a:rPr i="1"/>
              <a:t>•   </a:t>
            </a:r>
            <a:r>
              <a:rPr i="1" b="1">
                <a:solidFill>
                  <a:srgbClr val="7030A0"/>
                </a:solidFill>
              </a:rPr>
              <a:t>Hail</a:t>
            </a:r>
            <a:r>
              <a:rPr i="1"/>
              <a:t> is...
</a:t>
            </a:r>
            <a:r>
              <a:rPr i="1"/>
              <a:t>•   </a:t>
            </a:r>
            <a:r>
              <a:rPr i="1" b="1">
                <a:solidFill>
                  <a:srgbClr val="7030A0"/>
                </a:solidFill>
              </a:rPr>
              <a:t>Hail</a:t>
            </a:r>
            <a:r>
              <a:rPr i="1"/>
              <a:t> is related to </a:t>
            </a:r>
            <a:r>
              <a:rPr i="1" b="1">
                <a:solidFill>
                  <a:srgbClr val="7030A0"/>
                </a:solidFill>
              </a:rPr>
              <a:t>precipitation</a:t>
            </a:r>
            <a:r>
              <a:rPr i="1"/>
              <a:t> because...
</a:t>
            </a:r>
            <a:r>
              <a:rPr i="1"/>
              <a:t>•   I think </a:t>
            </a:r>
            <a:r>
              <a:rPr i="1" b="1">
                <a:solidFill>
                  <a:srgbClr val="7030A0"/>
                </a:solidFill>
              </a:rPr>
              <a:t>hail</a:t>
            </a:r>
            <a:r>
              <a:rPr i="1"/>
              <a:t> usually forms in _______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203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hail.</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In which season do you think hail usually forms? Why?</a:t>
            </a:r>
            <a:r>
              <a:t>
</a:t>
            </a:r>
            <a:r>
              <a:rPr i="1"/>
              <a:t>I think hail usually forms in _______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203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206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In which season do you think hail usually forms? Why?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203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06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6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3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hail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Hail</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