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2.xml"/><Relationship Id="rId24" Type="http://schemas.openxmlformats.org/officeDocument/2006/relationships/image" Target="../media/image3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1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9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6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6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de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diferentes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7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7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de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diferentes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6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de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diferentes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pesado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Pesado</a:t>
            </a:r>
            <a:r>
              <a:t> significa…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b="1" sz="2000"/>
              <a:t> son tan </a:t>
            </a:r>
            <a:r>
              <a:rPr b="1" sz="2000">
                <a:solidFill>
                  <a:srgbClr val="7030A0"/>
                </a:solidFill>
              </a:rPr>
              <a:t>pesadas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rocas</a:t>
            </a:r>
            <a:r>
              <a:rPr i="1"/>
              <a:t> son tan </a:t>
            </a:r>
            <a:r>
              <a:rPr b="1" sz="2000" i="1">
                <a:solidFill>
                  <a:srgbClr val="7030A0"/>
                </a:solidFill>
              </a:rPr>
              <a:t>pesadas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1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7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1e03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0"/>
            <a:ext cx="3054096" cy="2286000"/>
          </a:xfrm>
          <a:prstGeom prst="rect">
            <a:avLst/>
          </a:prstGeom>
        </p:spPr>
      </p:pic>
      <p:pic>
        <p:nvPicPr>
          <p:cNvPr id="12" name="Picture 11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5" name="Picture 14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7" name="Picture 16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tan </a:t>
            </a:r>
            <a:r>
              <a:rPr b="1">
                <a:solidFill>
                  <a:srgbClr val="7030A0"/>
                </a:solidFill>
              </a:rPr>
              <a:t>pesadas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tan </a:t>
            </a:r>
            <a:r>
              <a:rPr b="1">
                <a:solidFill>
                  <a:srgbClr val="7030A0"/>
                </a:solidFill>
              </a:rPr>
              <a:t>pesadas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rocas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1e06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1e07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1e06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1e033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diferentes al </a:t>
            </a:r>
            <a:r>
              <a:rPr i="1" b="1">
                <a:solidFill>
                  <a:srgbClr val="7030A0"/>
                </a:solidFill>
              </a:rPr>
              <a:t>suelo</a:t>
            </a:r>
            <a:r>
              <a:rPr i="1"/>
              <a:t> porque…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tan </a:t>
            </a:r>
            <a:r>
              <a:rPr i="1" b="1">
                <a:solidFill>
                  <a:srgbClr val="7030A0"/>
                </a:solidFill>
              </a:rPr>
              <a:t>pesadas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1e06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rocas son tan pesadas?</a:t>
            </a:r>
            <a:r>
              <a:t>
</a:t>
            </a:r>
            <a:r>
              <a:rPr i="1"/>
              <a:t>Creo que las rocas son tan pesadas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1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7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S1e03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</a:t>
            </a:r>
            <a:r>
              <a:rPr b="1" sz="2800">
                <a:solidFill>
                  <a:srgbClr val="7030A0"/>
                </a:solidFill>
              </a:rPr>
              <a:t>rocas</a:t>
            </a:r>
            <a:r>
              <a:rPr b="1" sz="2800"/>
              <a:t> son tan </a:t>
            </a:r>
            <a:r>
              <a:rPr b="1" sz="2800">
                <a:solidFill>
                  <a:srgbClr val="7030A0"/>
                </a:solidFill>
              </a:rPr>
              <a:t>pesadas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1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7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1e03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0"/>
            <a:ext cx="3054096" cy="2286000"/>
          </a:xfrm>
          <a:prstGeom prst="rect">
            <a:avLst/>
          </a:prstGeom>
        </p:spPr>
      </p:pic>
      <p:pic>
        <p:nvPicPr>
          <p:cNvPr id="12" name="Picture 11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3" name="Picture 12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4" name="Picture 13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5" name="Picture 14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6" name="Picture 15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7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