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6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4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4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6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relación tiene 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se relaciona con un </a:t>
            </a:r>
            <a:r>
              <a:rPr b="1">
                <a:solidFill>
                  <a:srgbClr val="7030A0"/>
                </a:solidFill>
              </a:rPr>
              <a:t>océano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5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los </a:t>
            </a:r>
            <a:r>
              <a:rPr b="1" sz="2000">
                <a:solidFill>
                  <a:srgbClr val="7030A0"/>
                </a:solidFill>
              </a:rPr>
              <a:t>ríos</a:t>
            </a:r>
            <a:r>
              <a:rPr b="1" sz="2000"/>
              <a:t> son importantes para las </a:t>
            </a:r>
            <a:r>
              <a:rPr b="1" sz="2000">
                <a:solidFill>
                  <a:srgbClr val="7030A0"/>
                </a:solidFill>
              </a:rPr>
              <a:t>plantas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</a:t>
            </a:r>
            <a:r>
              <a:rPr b="1" sz="2000" i="1">
                <a:solidFill>
                  <a:srgbClr val="7030A0"/>
                </a:solidFill>
              </a:rPr>
              <a:t>ríos</a:t>
            </a:r>
            <a:r>
              <a:rPr i="1"/>
              <a:t> son importantes para las </a:t>
            </a:r>
            <a:r>
              <a:rPr b="1" sz="2000" i="1">
                <a:solidFill>
                  <a:srgbClr val="7030A0"/>
                </a:solidFill>
              </a:rPr>
              <a:t>plantas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6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</a:t>
            </a:r>
            <a:r>
              <a:rPr b="1">
                <a:solidFill>
                  <a:srgbClr val="7030A0"/>
                </a:solidFill>
              </a:rPr>
              <a:t>ríos</a:t>
            </a:r>
            <a:r>
              <a:t> son importantes para las </a:t>
            </a:r>
            <a:r>
              <a:rPr b="1">
                <a:solidFill>
                  <a:srgbClr val="7030A0"/>
                </a:solidFill>
              </a:rPr>
              <a:t>plantas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río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río.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6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5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río...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río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…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río</a:t>
            </a:r>
            <a:r>
              <a:rPr i="1"/>
              <a:t> se relaciona con un </a:t>
            </a:r>
            <a:r>
              <a:rPr i="1" b="1">
                <a:solidFill>
                  <a:srgbClr val="7030A0"/>
                </a:solidFill>
              </a:rPr>
              <a:t>océano</a:t>
            </a:r>
            <a:r>
              <a:rPr i="1"/>
              <a:t> porque…
</a:t>
            </a:r>
            <a:r>
              <a:rPr i="1"/>
              <a:t>•   Creo que los </a:t>
            </a:r>
            <a:r>
              <a:rPr i="1" b="1">
                <a:solidFill>
                  <a:srgbClr val="7030A0"/>
                </a:solidFill>
              </a:rPr>
              <a:t>ríos</a:t>
            </a:r>
            <a:r>
              <a:rPr i="1"/>
              <a:t> son importantes para las </a:t>
            </a:r>
            <a:r>
              <a:rPr i="1" b="1">
                <a:solidFill>
                  <a:srgbClr val="7030A0"/>
                </a:solidFill>
              </a:rPr>
              <a:t>plantas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6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río.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los ríos son importantes para las plantas?</a:t>
            </a:r>
            <a:r>
              <a:t>
</a:t>
            </a:r>
            <a:r>
              <a:rPr i="1"/>
              <a:t>Creo que los ríos son importantes para las plantas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los </a:t>
            </a:r>
            <a:r>
              <a:rPr b="1" sz="2800">
                <a:solidFill>
                  <a:srgbClr val="7030A0"/>
                </a:solidFill>
              </a:rPr>
              <a:t>ríos</a:t>
            </a:r>
            <a:r>
              <a:rPr b="1" sz="2800"/>
              <a:t> son importantes para las </a:t>
            </a:r>
            <a:r>
              <a:rPr b="1" sz="2800">
                <a:solidFill>
                  <a:srgbClr val="7030A0"/>
                </a:solidFill>
              </a:rPr>
              <a:t>plantas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6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4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5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6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5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