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1e0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1e0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son diferentes de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sabes si algo está </a:t>
            </a:r>
            <a:r>
              <a:rPr b="1" sz="2000">
                <a:solidFill>
                  <a:srgbClr val="7030A0"/>
                </a:solidFill>
              </a:rPr>
              <a:t>inerte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Sé que algo está </a:t>
            </a:r>
            <a:r>
              <a:rPr b="1" sz="2000" i="1">
                <a:solidFill>
                  <a:srgbClr val="7030A0"/>
                </a:solidFill>
              </a:rPr>
              <a:t>inerte</a:t>
            </a:r>
            <a:r>
              <a:rPr i="1"/>
              <a:t>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si algo está </a:t>
            </a:r>
            <a:r>
              <a:rPr b="1">
                <a:solidFill>
                  <a:srgbClr val="7030A0"/>
                </a:solidFill>
              </a:rPr>
              <a:t>inerte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Sé que algo está </a:t>
            </a:r>
            <a:r>
              <a:rPr b="1">
                <a:solidFill>
                  <a:srgbClr val="7030A0"/>
                </a:solidFill>
              </a:rPr>
              <a:t>inerte</a:t>
            </a:r>
            <a: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seres inertes (no vivos)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seres inertes (no vivos).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1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seres inertes (no vivos)...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seres inertes</a:t>
            </a:r>
            <a:r>
              <a:rPr i="1"/>
              <a:t> son…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seres inertes</a:t>
            </a:r>
            <a:r>
              <a:rPr i="1"/>
              <a:t> son diferentes de los </a:t>
            </a:r>
            <a:r>
              <a:rPr i="1" b="1">
                <a:solidFill>
                  <a:srgbClr val="7030A0"/>
                </a:solidFill>
              </a:rPr>
              <a:t>seres vivos</a:t>
            </a:r>
            <a:r>
              <a:rPr i="1"/>
              <a:t> porque...
</a:t>
            </a:r>
            <a:r>
              <a:rPr i="1"/>
              <a:t>•   Sé que algo está </a:t>
            </a:r>
            <a:r>
              <a:rPr i="1" b="1">
                <a:solidFill>
                  <a:srgbClr val="7030A0"/>
                </a:solidFill>
              </a:rPr>
              <a:t>inerte</a:t>
            </a:r>
            <a:r>
              <a:rPr i="1"/>
              <a:t>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1e0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seres inertes (no vivos).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si algo está inerte?</a:t>
            </a:r>
            <a:r>
              <a:t>
</a:t>
            </a:r>
            <a:r>
              <a:rPr i="1"/>
              <a:t>Sé que algo está inerte…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sabes si algo está </a:t>
            </a:r>
            <a:r>
              <a:rPr b="1" sz="2800">
                <a:solidFill>
                  <a:srgbClr val="7030A0"/>
                </a:solidFill>
              </a:rPr>
              <a:t>inerte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1e0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