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7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4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1e047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son las cosas </a:t>
            </a:r>
            <a:r>
              <a:rPr b="1">
                <a:solidFill>
                  <a:srgbClr val="7030A0"/>
                </a:solidFill>
              </a:rPr>
              <a:t>natural</a:t>
            </a:r>
            <a:r>
              <a:t>es?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Las cosas </a:t>
            </a:r>
            <a:r>
              <a:rPr b="1">
                <a:solidFill>
                  <a:srgbClr val="7030A0"/>
                </a:solidFill>
              </a:rPr>
              <a:t>natural</a:t>
            </a:r>
            <a:r>
              <a:t>es son…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1e088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¿De dónde viene el </a:t>
            </a:r>
            <a:r>
              <a:rPr b="1">
                <a:solidFill>
                  <a:srgbClr val="7030A0"/>
                </a:solidFill>
              </a:rPr>
              <a:t>agua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agua</a:t>
            </a:r>
            <a:r>
              <a:t> viene de…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1e088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1e047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una moneda de </a:t>
            </a:r>
            <a:r>
              <a:rPr b="1">
                <a:solidFill>
                  <a:srgbClr val="7030A0"/>
                </a:solidFill>
              </a:rPr>
              <a:t>veinticinco centavos</a:t>
            </a:r>
            <a:r>
              <a:t> con un </a:t>
            </a:r>
            <a:r>
              <a:rPr b="1">
                <a:solidFill>
                  <a:srgbClr val="7030A0"/>
                </a:solidFill>
              </a:rPr>
              <a:t>centavo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moneda de </a:t>
            </a:r>
            <a:r>
              <a:rPr b="1">
                <a:solidFill>
                  <a:srgbClr val="7030A0"/>
                </a:solidFill>
              </a:rPr>
              <a:t>veinticinco centavos</a:t>
            </a:r>
            <a:r>
              <a:t> está relacionado con un </a:t>
            </a:r>
            <a:r>
              <a:rPr b="1">
                <a:solidFill>
                  <a:srgbClr val="7030A0"/>
                </a:solidFill>
              </a:rPr>
              <a:t>centavo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1e088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¿De dónde viene el </a:t>
            </a:r>
            <a:r>
              <a:rPr b="1">
                <a:solidFill>
                  <a:srgbClr val="7030A0"/>
                </a:solidFill>
              </a:rPr>
              <a:t>agua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agua</a:t>
            </a:r>
            <a:r>
              <a:t> viene de…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1e088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1e047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una moneda de </a:t>
            </a:r>
            <a:r>
              <a:rPr b="1">
                <a:solidFill>
                  <a:srgbClr val="7030A0"/>
                </a:solidFill>
              </a:rPr>
              <a:t>veinticinco centavos</a:t>
            </a:r>
            <a:r>
              <a:t> con un </a:t>
            </a:r>
            <a:r>
              <a:rPr b="1">
                <a:solidFill>
                  <a:srgbClr val="7030A0"/>
                </a:solidFill>
              </a:rPr>
              <a:t>centavo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moneda de </a:t>
            </a:r>
            <a:r>
              <a:rPr b="1">
                <a:solidFill>
                  <a:srgbClr val="7030A0"/>
                </a:solidFill>
              </a:rPr>
              <a:t>veinticinco centavos</a:t>
            </a:r>
            <a:r>
              <a:t> está relacionado con un </a:t>
            </a:r>
            <a:r>
              <a:rPr b="1">
                <a:solidFill>
                  <a:srgbClr val="7030A0"/>
                </a:solidFill>
              </a:rPr>
              <a:t>centavo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1e088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¿De dónde viene el </a:t>
            </a:r>
            <a:r>
              <a:rPr b="1">
                <a:solidFill>
                  <a:srgbClr val="7030A0"/>
                </a:solidFill>
              </a:rPr>
              <a:t>agua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agua</a:t>
            </a:r>
            <a:r>
              <a:t> viene de…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crees que las fuentes </a:t>
            </a:r>
            <a:r>
              <a:rPr b="1" sz="2000">
                <a:solidFill>
                  <a:srgbClr val="7030A0"/>
                </a:solidFill>
              </a:rPr>
              <a:t>naturales</a:t>
            </a:r>
            <a:r>
              <a:rPr b="1" sz="2000"/>
              <a:t> de </a:t>
            </a:r>
            <a:r>
              <a:rPr b="1" sz="2000">
                <a:solidFill>
                  <a:srgbClr val="7030A0"/>
                </a:solidFill>
              </a:rPr>
              <a:t>agua</a:t>
            </a:r>
            <a:r>
              <a:rPr b="1" sz="2000"/>
              <a:t> son importantes?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Creo que las fuentes </a:t>
            </a:r>
            <a:r>
              <a:rPr b="1" sz="2000" i="1">
                <a:solidFill>
                  <a:srgbClr val="7030A0"/>
                </a:solidFill>
              </a:rPr>
              <a:t>naturales</a:t>
            </a:r>
            <a:r>
              <a:rPr i="1"/>
              <a:t> de </a:t>
            </a:r>
            <a:r>
              <a:rPr b="1" sz="2000" i="1">
                <a:solidFill>
                  <a:srgbClr val="7030A0"/>
                </a:solidFill>
              </a:rPr>
              <a:t>agua</a:t>
            </a:r>
            <a:r>
              <a:rPr i="1"/>
              <a:t> son importantes porque…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1e04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1e08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1e08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1e047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las fuentes </a:t>
            </a:r>
            <a:r>
              <a:rPr b="1">
                <a:solidFill>
                  <a:srgbClr val="7030A0"/>
                </a:solidFill>
              </a:rPr>
              <a:t>naturales</a:t>
            </a:r>
            <a:r>
              <a:t> de </a:t>
            </a:r>
            <a:r>
              <a:rPr b="1">
                <a:solidFill>
                  <a:srgbClr val="7030A0"/>
                </a:solidFill>
              </a:rPr>
              <a:t>agua</a:t>
            </a:r>
            <a:r>
              <a:t> son importantes?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las fuentes </a:t>
            </a:r>
            <a:r>
              <a:rPr b="1">
                <a:solidFill>
                  <a:srgbClr val="7030A0"/>
                </a:solidFill>
              </a:rPr>
              <a:t>naturales</a:t>
            </a:r>
            <a:r>
              <a:t> de </a:t>
            </a:r>
            <a:r>
              <a:rPr b="1">
                <a:solidFill>
                  <a:srgbClr val="7030A0"/>
                </a:solidFill>
              </a:rPr>
              <a:t>agua</a:t>
            </a:r>
            <a:r>
              <a:t> son importantes porque…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1e04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natural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natural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1e04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natural.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1e047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1e04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1e04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1e04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natural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1e088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S1e088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1e04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natural...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natural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1e04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1e04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natural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Las cosas </a:t>
            </a:r>
            <a:r>
              <a:rPr i="1" b="1">
                <a:solidFill>
                  <a:srgbClr val="7030A0"/>
                </a:solidFill>
              </a:rPr>
              <a:t>natural</a:t>
            </a:r>
            <a:r>
              <a:rPr i="1"/>
              <a:t>es son…
</a:t>
            </a:r>
            <a:r>
              <a:rPr i="1"/>
              <a:t>•   Una moneda de </a:t>
            </a:r>
            <a:r>
              <a:rPr i="1" b="1">
                <a:solidFill>
                  <a:srgbClr val="7030A0"/>
                </a:solidFill>
              </a:rPr>
              <a:t>veinticinco centavos</a:t>
            </a:r>
            <a:r>
              <a:rPr i="1"/>
              <a:t> está relacionado con un </a:t>
            </a:r>
            <a:r>
              <a:rPr i="1" b="1">
                <a:solidFill>
                  <a:srgbClr val="7030A0"/>
                </a:solidFill>
              </a:rPr>
              <a:t>centavo</a:t>
            </a:r>
            <a:r>
              <a:rPr i="1"/>
              <a:t> porque...
</a:t>
            </a:r>
            <a:r>
              <a:rPr i="1"/>
              <a:t>•   Creo que las fuentes </a:t>
            </a:r>
            <a:r>
              <a:rPr i="1" b="1">
                <a:solidFill>
                  <a:srgbClr val="7030A0"/>
                </a:solidFill>
              </a:rPr>
              <a:t>naturales</a:t>
            </a:r>
            <a:r>
              <a:rPr i="1"/>
              <a:t> de </a:t>
            </a:r>
            <a:r>
              <a:rPr i="1" b="1">
                <a:solidFill>
                  <a:srgbClr val="7030A0"/>
                </a:solidFill>
              </a:rPr>
              <a:t>agua</a:t>
            </a:r>
            <a:r>
              <a:rPr i="1"/>
              <a:t> son importantes porque…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1e04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natural.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crees que las fuentes naturales de agua son importantes?</a:t>
            </a:r>
            <a:r>
              <a:t>
</a:t>
            </a:r>
            <a:r>
              <a:rPr i="1"/>
              <a:t>Creo que las fuentes naturales de agua son importantes porque…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1e04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S1e08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S1e08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crees que las fuentes </a:t>
            </a:r>
            <a:r>
              <a:rPr b="1" sz="2800">
                <a:solidFill>
                  <a:srgbClr val="7030A0"/>
                </a:solidFill>
              </a:rPr>
              <a:t>naturales</a:t>
            </a:r>
            <a:r>
              <a:rPr b="1" sz="2800"/>
              <a:t> de </a:t>
            </a:r>
            <a:r>
              <a:rPr b="1" sz="2800">
                <a:solidFill>
                  <a:srgbClr val="7030A0"/>
                </a:solidFill>
              </a:rPr>
              <a:t>agua</a:t>
            </a:r>
            <a:r>
              <a:rPr b="1" sz="2800"/>
              <a:t> son importantes?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1e04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1e08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1e08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1e04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1e08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1e08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