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42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3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42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image" Target="../media/image46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8.png"/><Relationship Id="rId22" Type="http://schemas.openxmlformats.org/officeDocument/2006/relationships/image" Target="../media/image49.png"/><Relationship Id="rId23" Type="http://schemas.openxmlformats.org/officeDocument/2006/relationships/image" Target="../media/image50.png"/><Relationship Id="rId24" Type="http://schemas.openxmlformats.org/officeDocument/2006/relationships/image" Target="../media/image51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2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54.png"/><Relationship Id="rId9" Type="http://schemas.openxmlformats.org/officeDocument/2006/relationships/image" Target="../media/image43.png"/><Relationship Id="rId10" Type="http://schemas.openxmlformats.org/officeDocument/2006/relationships/image" Target="../media/image47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22.png"/><Relationship Id="rId8" Type="http://schemas.openxmlformats.org/officeDocument/2006/relationships/image" Target="../media/image32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image" Target="../media/image37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8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8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8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1e01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cuidador</a:t>
            </a:r>
            <a:r>
              <a:t>?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cuidador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1e00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son 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1e002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1e01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tipos de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podrían dependen de un </a:t>
            </a:r>
            <a:r>
              <a:rPr b="1">
                <a:solidFill>
                  <a:srgbClr val="7030A0"/>
                </a:solidFill>
              </a:rPr>
              <a:t>cuidador</a:t>
            </a:r>
            <a:r>
              <a:t>? Por qué?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que podrían </a:t>
            </a:r>
            <a:r>
              <a:rPr b="1">
                <a:solidFill>
                  <a:srgbClr val="7030A0"/>
                </a:solidFill>
              </a:rPr>
              <a:t>depender</a:t>
            </a:r>
            <a:r>
              <a:t> de un </a:t>
            </a:r>
            <a:r>
              <a:rPr b="1">
                <a:solidFill>
                  <a:srgbClr val="7030A0"/>
                </a:solidFill>
              </a:rPr>
              <a:t>cuidador</a:t>
            </a:r>
            <a:r>
              <a:t> son…porque…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1e02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significa </a:t>
            </a:r>
            <a:r>
              <a:rPr b="1">
                <a:solidFill>
                  <a:srgbClr val="7030A0"/>
                </a:solidFill>
              </a:rPr>
              <a:t>depender</a:t>
            </a:r>
            <a:r>
              <a:t> de algo?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Depender</a:t>
            </a:r>
            <a:r>
              <a:t> de algo significa 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1e020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1e01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tipos de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podrían dependen de un </a:t>
            </a:r>
            <a:r>
              <a:rPr b="1">
                <a:solidFill>
                  <a:srgbClr val="7030A0"/>
                </a:solidFill>
              </a:rPr>
              <a:t>cuidador</a:t>
            </a:r>
            <a:r>
              <a:t>? Por qué?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que podrían </a:t>
            </a:r>
            <a:r>
              <a:rPr b="1">
                <a:solidFill>
                  <a:srgbClr val="7030A0"/>
                </a:solidFill>
              </a:rPr>
              <a:t>depender</a:t>
            </a:r>
            <a:r>
              <a:t> de un </a:t>
            </a:r>
            <a:r>
              <a:rPr b="1">
                <a:solidFill>
                  <a:srgbClr val="7030A0"/>
                </a:solidFill>
              </a:rPr>
              <a:t>cuidador</a:t>
            </a:r>
            <a:r>
              <a:t> son…porque…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1e01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tipos de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podrían dependen de un </a:t>
            </a:r>
            <a:r>
              <a:rPr b="1">
                <a:solidFill>
                  <a:srgbClr val="7030A0"/>
                </a:solidFill>
              </a:rPr>
              <a:t>cuidador</a:t>
            </a:r>
            <a:r>
              <a:t>? Por qué?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que podrían </a:t>
            </a:r>
            <a:r>
              <a:rPr b="1">
                <a:solidFill>
                  <a:srgbClr val="7030A0"/>
                </a:solidFill>
              </a:rPr>
              <a:t>depender</a:t>
            </a:r>
            <a:r>
              <a:t> de un </a:t>
            </a:r>
            <a:r>
              <a:rPr b="1">
                <a:solidFill>
                  <a:srgbClr val="7030A0"/>
                </a:solidFill>
              </a:rPr>
              <a:t>cuidador</a:t>
            </a:r>
            <a:r>
              <a:t> son…porque…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1e01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podria pasar si un </a:t>
            </a:r>
            <a:r>
              <a:rPr b="1">
                <a:solidFill>
                  <a:srgbClr val="7030A0"/>
                </a:solidFill>
              </a:rPr>
              <a:t>animal</a:t>
            </a:r>
            <a:r>
              <a:t> no tuviera un </a:t>
            </a:r>
            <a:r>
              <a:rPr b="1">
                <a:solidFill>
                  <a:srgbClr val="7030A0"/>
                </a:solidFill>
              </a:rPr>
              <a:t>cuidador</a:t>
            </a:r>
            <a:r>
              <a:t>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un </a:t>
            </a:r>
            <a:r>
              <a:rPr b="1">
                <a:solidFill>
                  <a:srgbClr val="7030A0"/>
                </a:solidFill>
              </a:rPr>
              <a:t>animal</a:t>
            </a:r>
            <a:r>
              <a:t> no tuviera un </a:t>
            </a:r>
            <a:r>
              <a:rPr b="1">
                <a:solidFill>
                  <a:srgbClr val="7030A0"/>
                </a:solidFill>
              </a:rPr>
              <a:t>cuidador</a:t>
            </a:r>
            <a:r>
              <a:t>…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cuidador.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1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1e01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1e01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1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cuidador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1e00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5" name="Picture 24" descr="S1e020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cuidador...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cuidador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cuidador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cuidador</a:t>
            </a:r>
            <a:r>
              <a:rPr i="1"/>
              <a:t> es…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animales</a:t>
            </a:r>
            <a:r>
              <a:rPr i="1"/>
              <a:t> que podrían </a:t>
            </a:r>
            <a:r>
              <a:rPr i="1" b="1">
                <a:solidFill>
                  <a:srgbClr val="7030A0"/>
                </a:solidFill>
              </a:rPr>
              <a:t>depender</a:t>
            </a:r>
            <a:r>
              <a:rPr i="1"/>
              <a:t> de un </a:t>
            </a:r>
            <a:r>
              <a:rPr i="1" b="1">
                <a:solidFill>
                  <a:srgbClr val="7030A0"/>
                </a:solidFill>
              </a:rPr>
              <a:t>cuidador</a:t>
            </a:r>
            <a:r>
              <a:rPr i="1"/>
              <a:t> son…porque…
</a:t>
            </a:r>
            <a:r>
              <a:rPr i="1"/>
              <a:t>•   Si un </a:t>
            </a:r>
            <a:r>
              <a:rPr i="1" b="1">
                <a:solidFill>
                  <a:srgbClr val="7030A0"/>
                </a:solidFill>
              </a:rPr>
              <a:t>animal</a:t>
            </a:r>
            <a:r>
              <a:rPr i="1"/>
              <a:t> no tuviera un </a:t>
            </a:r>
            <a:r>
              <a:rPr i="1" b="1">
                <a:solidFill>
                  <a:srgbClr val="7030A0"/>
                </a:solidFill>
              </a:rPr>
              <a:t>cuidador</a:t>
            </a:r>
            <a:r>
              <a:rPr i="1"/>
              <a:t>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1e010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cuidador.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¿Qué podria pasar si un animal no tuviera un cuidador? </a:t>
            </a:r>
            <a:r>
              <a:t>
</a:t>
            </a:r>
            <a:r>
              <a:rPr i="1"/>
              <a:t>Si un animal no tuviera un cuidador…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1e01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1e00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1e020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¿Qué podria pasar si un animal no tuviera un cuidador?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Los términos ____ y ____ se relacionan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1e01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1e00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1e020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1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0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2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