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un </a:t>
            </a:r>
            <a:r>
              <a:rPr b="1">
                <a:solidFill>
                  <a:srgbClr val="7030A0"/>
                </a:solidFill>
              </a:rPr>
              <a:t>hábitat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1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diferentes cubiertas corporales?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pienso que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diferentes </a:t>
            </a:r>
            <a:r>
              <a:rPr b="1">
                <a:solidFill>
                  <a:srgbClr val="7030A0"/>
                </a:solidFill>
              </a:rPr>
              <a:t>cubiertas corporales </a:t>
            </a:r>
            <a:r>
              <a:t>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está relacionada con un </a:t>
            </a:r>
            <a:r>
              <a:rPr i="1" b="1">
                <a:solidFill>
                  <a:srgbClr val="7030A0"/>
                </a:solidFill>
              </a:rPr>
              <a:t>hábitat</a:t>
            </a:r>
            <a:r>
              <a:rPr i="1"/>
              <a:t> porque…
</a:t>
            </a:r>
            <a:r>
              <a:rPr i="1"/>
              <a:t>•   Yo pienso que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tienen diferentes </a:t>
            </a:r>
            <a:r>
              <a:rPr i="1" b="1">
                <a:solidFill>
                  <a:srgbClr val="7030A0"/>
                </a:solidFill>
              </a:rPr>
              <a:t>cubiertas corporales </a:t>
            </a:r>
            <a:r>
              <a:rPr i="1"/>
              <a:t>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1e009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los animales tienen diferentes cubiertas corporales? </a:t>
            </a:r>
            <a:r>
              <a:t>
</a:t>
            </a:r>
            <a:r>
              <a:rPr i="1"/>
              <a:t>Yo pienso que los animales tienen diferentes cubiertas corporales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1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1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crees que los animales tienen diferentes cubiertas corporales?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1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