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7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7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rocks</a:t>
            </a:r>
            <a:r>
              <a:t> different from </a:t>
            </a:r>
            <a:r>
              <a:rPr b="1">
                <a:solidFill>
                  <a:srgbClr val="7030A0"/>
                </a:solidFill>
              </a:rPr>
              <a:t>soil</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Rocks</a:t>
            </a:r>
            <a:r>
              <a:t> are different from </a:t>
            </a:r>
            <a:r>
              <a:rPr b="1">
                <a:solidFill>
                  <a:srgbClr val="7030A0"/>
                </a:solidFill>
              </a:rPr>
              <a:t>soil</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rocks</a:t>
            </a:r>
            <a:r>
              <a:t> different from </a:t>
            </a:r>
            <a:r>
              <a:rPr b="1">
                <a:solidFill>
                  <a:srgbClr val="7030A0"/>
                </a:solidFill>
              </a:rPr>
              <a:t>soil</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 different from </a:t>
            </a:r>
            <a:r>
              <a:rPr b="1">
                <a:solidFill>
                  <a:srgbClr val="7030A0"/>
                </a:solidFill>
              </a:rPr>
              <a:t>soil</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heavy</a:t>
            </a:r>
            <a:r>
              <a:t> mean?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Heavy</a:t>
            </a:r>
            <a:r>
              <a:t> means...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rocks</a:t>
            </a:r>
            <a:r>
              <a:t> are so </a:t>
            </a:r>
            <a:r>
              <a:rPr b="1">
                <a:solidFill>
                  <a:srgbClr val="7030A0"/>
                </a:solidFill>
              </a:rPr>
              <a:t>heavy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rocks</a:t>
            </a:r>
            <a:r>
              <a:t> are so </a:t>
            </a:r>
            <a:r>
              <a:rPr b="1">
                <a:solidFill>
                  <a:srgbClr val="7030A0"/>
                </a:solidFill>
              </a:rPr>
              <a:t>heavy</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7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a:t>
            </a:r>
            <a:r>
              <a:rPr i="1" b="1">
                <a:solidFill>
                  <a:srgbClr val="7030A0"/>
                </a:solidFill>
              </a:rPr>
              <a:t>Rocks</a:t>
            </a:r>
            <a:r>
              <a:rPr i="1"/>
              <a:t> are different from </a:t>
            </a:r>
            <a:r>
              <a:rPr i="1" b="1">
                <a:solidFill>
                  <a:srgbClr val="7030A0"/>
                </a:solidFill>
              </a:rPr>
              <a:t>soil</a:t>
            </a:r>
            <a:r>
              <a:rPr i="1"/>
              <a:t> because...
</a:t>
            </a:r>
            <a:r>
              <a:rPr i="1"/>
              <a:t>•   I think </a:t>
            </a:r>
            <a:r>
              <a:rPr i="1" b="1">
                <a:solidFill>
                  <a:srgbClr val="7030A0"/>
                </a:solidFill>
              </a:rPr>
              <a:t>rocks</a:t>
            </a:r>
            <a:r>
              <a:rPr i="1"/>
              <a:t> are so </a:t>
            </a:r>
            <a:r>
              <a:rPr i="1" b="1">
                <a:solidFill>
                  <a:srgbClr val="7030A0"/>
                </a:solidFill>
              </a:rPr>
              <a:t>heavy</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6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rocks are so heavy?
</a:t>
            </a:r>
            <a:r>
              <a:t>
</a:t>
            </a:r>
            <a:r>
              <a:rPr i="1"/>
              <a:t>I think rocks are so heavy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6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107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rocks are so heavy?</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107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7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