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4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5.png"/><Relationship Id="rId9" Type="http://schemas.openxmlformats.org/officeDocument/2006/relationships/image" Target="../media/image44.png"/><Relationship Id="rId10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ocurre cuando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mueve el agua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agua se mueve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¿Crees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 o 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buena/mala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escorrentía.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8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escorrentía...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ocurre cuando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ciclo del agua</a:t>
            </a:r>
            <a:r>
              <a:rPr i="1"/>
              <a:t> porque ...
</a:t>
            </a:r>
            <a:r>
              <a:rPr i="1"/>
              <a:t>•   Creo que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 buena/mala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4e106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escorrentía.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relacionado la escorrentía con el ciclo del agua?</a:t>
            </a:r>
            <a:r>
              <a:t>
</a:t>
            </a:r>
            <a:r>
              <a:rPr i="1"/>
              <a:t>La escorrentía está relacionada con el ciclo del agua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¿Crees que la escorrentía es buena o mala para las plantas?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