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/>
          <a:p>
            <a:br/>
            <a:r>
              <a:t>ELPS</a:t>
            </a:r>
            <a:br/>
          </a:p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2.png"/><Relationship Id="rId24" Type="http://schemas.openxmlformats.org/officeDocument/2006/relationships/image" Target="../media/image28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2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image" Target="../media/image45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46.png"/><Relationship Id="rId22" Type="http://schemas.openxmlformats.org/officeDocument/2006/relationships/image" Target="../media/image47.png"/><Relationship Id="rId23" Type="http://schemas.openxmlformats.org/officeDocument/2006/relationships/image" Target="../media/image48.png"/><Relationship Id="rId24" Type="http://schemas.openxmlformats.org/officeDocument/2006/relationships/image" Target="../media/image49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19.xml"/><Relationship Id="rId8" Type="http://schemas.openxmlformats.org/officeDocument/2006/relationships/image" Target="../media/image52.png"/><Relationship Id="rId9" Type="http://schemas.openxmlformats.org/officeDocument/2006/relationships/image" Target="../media/image42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7" Type="http://schemas.openxmlformats.org/officeDocument/2006/relationships/image" Target="../media/image28.png"/><Relationship Id="rId8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22.png"/><Relationship Id="rId7" Type="http://schemas.openxmlformats.org/officeDocument/2006/relationships/image" Target="../media/image31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8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Siéntese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6e108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recurso renovable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recurso renovable</a:t>
            </a:r>
            <a:r>
              <a:t> 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936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9336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6e108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6e013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los </a:t>
            </a:r>
            <a:r>
              <a:rPr b="1">
                <a:solidFill>
                  <a:srgbClr val="7030A0"/>
                </a:solidFill>
              </a:rPr>
              <a:t>biocombustibles</a:t>
            </a:r>
            <a:r>
              <a:t> se consideran </a:t>
            </a:r>
            <a:r>
              <a:rPr b="1">
                <a:solidFill>
                  <a:srgbClr val="7030A0"/>
                </a:solidFill>
              </a:rPr>
              <a:t>recursos renovables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creo que los </a:t>
            </a:r>
            <a:r>
              <a:rPr b="1">
                <a:solidFill>
                  <a:srgbClr val="7030A0"/>
                </a:solidFill>
              </a:rPr>
              <a:t>biocombustibles</a:t>
            </a:r>
            <a:r>
              <a:t> se consideran </a:t>
            </a:r>
            <a:r>
              <a:rPr b="1">
                <a:solidFill>
                  <a:srgbClr val="7030A0"/>
                </a:solidFill>
              </a:rPr>
              <a:t>recursos renovables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6e013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los </a:t>
            </a:r>
            <a:r>
              <a:rPr b="1">
                <a:solidFill>
                  <a:srgbClr val="7030A0"/>
                </a:solidFill>
              </a:rPr>
              <a:t>biocombustibles</a:t>
            </a:r>
            <a:r>
              <a:t> se consideran </a:t>
            </a:r>
            <a:r>
              <a:rPr b="1">
                <a:solidFill>
                  <a:srgbClr val="7030A0"/>
                </a:solidFill>
              </a:rPr>
              <a:t>recursos renovables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creo que los </a:t>
            </a:r>
            <a:r>
              <a:rPr b="1">
                <a:solidFill>
                  <a:srgbClr val="7030A0"/>
                </a:solidFill>
              </a:rPr>
              <a:t>biocombustibles</a:t>
            </a:r>
            <a:r>
              <a:t> se consideran </a:t>
            </a:r>
            <a:r>
              <a:rPr b="1">
                <a:solidFill>
                  <a:srgbClr val="7030A0"/>
                </a:solidFill>
              </a:rPr>
              <a:t>recursos renovables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6e013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</a:t>
            </a:r>
            <a:r>
              <a:rPr b="1">
                <a:solidFill>
                  <a:srgbClr val="7030A0"/>
                </a:solidFill>
              </a:rPr>
              <a:t>biocombustible</a:t>
            </a:r>
            <a:r>
              <a:t> crees que es el mejor para producir? ¿Por qué?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biocombustible</a:t>
            </a:r>
            <a:r>
              <a:t> que creo que es mejor producir es _____ porque…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
</a:t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1737360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01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biocombustibles.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013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6e013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6e013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01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biocombustibles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21" name="Picture 20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22" name="Picture 21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23" name="Picture 22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4" name="Picture 23" descr="S6e108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Oval 25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Oval 26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01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biocombustibles...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biocombustibles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01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01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el término </a:t>
            </a:r>
            <a:r>
              <a:rPr b="1">
                <a:solidFill>
                  <a:srgbClr val="7030A0"/>
                </a:solidFill>
              </a:rPr>
              <a:t>biocombustibles</a:t>
            </a:r>
            <a:r>
              <a:t>.
Incluye otras 3-5 palabras de vocabulario en tu párrafo. Puedes incluir los siguientes inicios de oración:​
​</a:t>
            </a:r>
            <a:r>
              <a:rPr i="1"/>
              <a:t>•   Los </a:t>
            </a:r>
            <a:r>
              <a:rPr i="1" b="1">
                <a:solidFill>
                  <a:srgbClr val="7030A0"/>
                </a:solidFill>
              </a:rPr>
              <a:t>biocombustibles</a:t>
            </a:r>
            <a:r>
              <a:rPr i="1"/>
              <a:t> se fabrican mediante...
</a:t>
            </a:r>
            <a:r>
              <a:rPr i="1"/>
              <a:t>•   Yo creo que los </a:t>
            </a:r>
            <a:r>
              <a:rPr i="1" b="1">
                <a:solidFill>
                  <a:srgbClr val="7030A0"/>
                </a:solidFill>
              </a:rPr>
              <a:t>biocombustibles</a:t>
            </a:r>
            <a:r>
              <a:rPr i="1"/>
              <a:t> se consideran </a:t>
            </a:r>
            <a:r>
              <a:rPr i="1" b="1">
                <a:solidFill>
                  <a:srgbClr val="7030A0"/>
                </a:solidFill>
              </a:rPr>
              <a:t>recursos renovables</a:t>
            </a:r>
            <a:r>
              <a:rPr i="1"/>
              <a:t> porque...
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biocombustible</a:t>
            </a:r>
            <a:r>
              <a:rPr i="1"/>
              <a:t> que creo que es mejor producir es _____ porque…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Adaptaciones para estudiantes bilingües emergentes recién llegados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399032"/>
            <a:ext cx="5916168" cy="1197864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Siempre </a:t>
            </a:r>
            <a:r>
              <a:rPr b="1" sz="1800"/>
              <a:t>pronuncien las palabras de vocabulario juntos en clase</a:t>
            </a:r>
            <a:r>
              <a:rPr sz="1800"/>
              <a:t>. Es aún más efectivo para los principiantes si divide cada sílaba mientras señala su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</a:t>
            </a:r>
          </a:p>
          <a:p>
            <a:r>
              <a:rPr i="1">
                <a:solidFill>
                  <a:srgbClr val="954ECA"/>
                </a:solidFill>
              </a:rPr>
              <a:t>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55844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9" name="Picture 8" descr="S6e013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biocombustibles.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¿Cuál biocombustible crees que es el mejor para producir? ¿Por qué?</a:t>
            </a:r>
            <a:r>
              <a:t>
</a:t>
            </a:r>
            <a:r>
              <a:rPr i="1"/>
              <a:t>El biocombustible que creo que es mejor producir es _____ porque…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pic>
        <p:nvPicPr>
          <p:cNvPr id="8" name="Picture 7" descr="S6e01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6e10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/>
            </a:pPr>
            <a:r>
              <a:t>¿Cuál biocombustible crees que es el mejor para producir? ¿Por qué?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1874519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28600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</p:txBody>
      </p:sp>
      <p:pic>
        <p:nvPicPr>
          <p:cNvPr id="7" name="Picture 6" descr="S6e01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6e10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01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10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6e013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fabrican los </a:t>
            </a:r>
            <a:r>
              <a:rPr b="1">
                <a:solidFill>
                  <a:srgbClr val="7030A0"/>
                </a:solidFill>
              </a:rPr>
              <a:t>biocombustibles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</a:t>
            </a:r>
            <a:r>
              <a:rPr b="1">
                <a:solidFill>
                  <a:srgbClr val="7030A0"/>
                </a:solidFill>
              </a:rPr>
              <a:t>biocombustibles</a:t>
            </a:r>
            <a:r>
              <a:t> se fabrican mediante...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