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2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image" Target="../media/image45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7.png"/><Relationship Id="rId22" Type="http://schemas.openxmlformats.org/officeDocument/2006/relationships/image" Target="../media/image48.png"/><Relationship Id="rId23" Type="http://schemas.openxmlformats.org/officeDocument/2006/relationships/image" Target="../media/image49.png"/><Relationship Id="rId24" Type="http://schemas.openxmlformats.org/officeDocument/2006/relationships/image" Target="../media/image50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1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53.png"/><Relationship Id="rId9" Type="http://schemas.openxmlformats.org/officeDocument/2006/relationships/image" Target="../media/image42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2.png"/><Relationship Id="rId7" Type="http://schemas.openxmlformats.org/officeDocument/2006/relationships/image" Target="../media/image31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Siéntese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8e02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biodiversidad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biodiversidad</a:t>
            </a:r>
            <a:r>
              <a:t> es…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8e020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8e26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relacionada la </a:t>
            </a:r>
            <a:r>
              <a:rPr b="1">
                <a:solidFill>
                  <a:srgbClr val="7030A0"/>
                </a:solidFill>
              </a:rPr>
              <a:t>estabilidad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biodiversidad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estabilidad</a:t>
            </a:r>
            <a:r>
              <a:t> está relacionada con la </a:t>
            </a:r>
            <a:r>
              <a:rPr b="1">
                <a:solidFill>
                  <a:srgbClr val="7030A0"/>
                </a:solidFill>
              </a:rPr>
              <a:t>biodiversidad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8e26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relacionada la </a:t>
            </a:r>
            <a:r>
              <a:rPr b="1">
                <a:solidFill>
                  <a:srgbClr val="7030A0"/>
                </a:solidFill>
              </a:rPr>
              <a:t>estabilidad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biodiversidad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estabilidad</a:t>
            </a:r>
            <a:r>
              <a:t> está relacionada con la </a:t>
            </a:r>
            <a:r>
              <a:rPr b="1">
                <a:solidFill>
                  <a:srgbClr val="7030A0"/>
                </a:solidFill>
              </a:rPr>
              <a:t>biodiversidad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8e05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 es...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8e26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factores hacen que los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s sean más </a:t>
            </a:r>
            <a:r>
              <a:rPr b="1">
                <a:solidFill>
                  <a:srgbClr val="7030A0"/>
                </a:solidFill>
              </a:rPr>
              <a:t>establ</a:t>
            </a:r>
            <a:r>
              <a:t>es? ¿Por qué?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_________ hace que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 sea más </a:t>
            </a:r>
            <a:r>
              <a:rPr b="1">
                <a:solidFill>
                  <a:srgbClr val="7030A0"/>
                </a:solidFill>
              </a:rPr>
              <a:t>establ</a:t>
            </a:r>
            <a:r>
              <a:t>e porque…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6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estabilidad/estable.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60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8e26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8e26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6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estabilidad/estable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21" name="Picture 20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22" name="Picture 21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23" name="Picture 22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4" name="Picture 23" descr="S8e02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Oval 25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Oval 26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6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estabilidad/estable...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estabilidad/estable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6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6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el término </a:t>
            </a:r>
            <a:r>
              <a:rPr b="1">
                <a:solidFill>
                  <a:srgbClr val="7030A0"/>
                </a:solidFill>
              </a:rPr>
              <a:t>estabilidad/estable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estabilidad</a:t>
            </a:r>
            <a:r>
              <a:rPr i="1"/>
              <a:t> es…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estabilidad</a:t>
            </a:r>
            <a:r>
              <a:rPr i="1"/>
              <a:t> está relacionada con la </a:t>
            </a:r>
            <a:r>
              <a:rPr i="1" b="1">
                <a:solidFill>
                  <a:srgbClr val="7030A0"/>
                </a:solidFill>
              </a:rPr>
              <a:t>biodiversidad</a:t>
            </a:r>
            <a:r>
              <a:rPr i="1"/>
              <a:t> porque…
</a:t>
            </a:r>
            <a:r>
              <a:rPr i="1"/>
              <a:t>•   _________ hace que un </a:t>
            </a:r>
            <a:r>
              <a:rPr i="1" b="1">
                <a:solidFill>
                  <a:srgbClr val="7030A0"/>
                </a:solidFill>
              </a:rPr>
              <a:t>ecosistema</a:t>
            </a:r>
            <a:r>
              <a:rPr i="1"/>
              <a:t> sea más </a:t>
            </a:r>
            <a:r>
              <a:rPr i="1" b="1">
                <a:solidFill>
                  <a:srgbClr val="7030A0"/>
                </a:solidFill>
              </a:rPr>
              <a:t>establ</a:t>
            </a:r>
            <a:r>
              <a:rPr i="1"/>
              <a:t>e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</a:t>
            </a:r>
          </a:p>
          <a:p>
            <a:r>
              <a:rPr i="1">
                <a:solidFill>
                  <a:srgbClr val="954ECA"/>
                </a:solidFill>
              </a:rPr>
              <a:t>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55844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9" name="Picture 8" descr="S8e260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estabilidad/estable.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¿Qué factores hacen que los ecosistemas sean más estables? ¿Por qué?</a:t>
            </a:r>
            <a:r>
              <a:t>
</a:t>
            </a:r>
            <a:r>
              <a:rPr i="1"/>
              <a:t>_________ hace que un ecosistema sea más estable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pic>
        <p:nvPicPr>
          <p:cNvPr id="8" name="Picture 7" descr="S8e26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8e02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¿Qué factores hacen que los ecosistemas sean más estables? ¿Por qué?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8e26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8e02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26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2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8e260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estabilidad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estabilidad</a:t>
            </a:r>
            <a:r>
              <a:t> es…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