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14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are the different </a:t>
            </a:r>
            <a:r>
              <a:rPr b="1">
                <a:solidFill>
                  <a:srgbClr val="7030A0"/>
                </a:solidFill>
              </a:rPr>
              <a:t>prevailing winds</a:t>
            </a:r>
            <a:r>
              <a:t> distributed across the Earth?</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distribution of </a:t>
            </a:r>
            <a:r>
              <a:rPr b="1">
                <a:solidFill>
                  <a:srgbClr val="7030A0"/>
                </a:solidFill>
              </a:rPr>
              <a:t>prevailing winds</a:t>
            </a:r>
            <a:r>
              <a:t> across Earth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air mass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air mass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14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prevailing winds</a:t>
            </a:r>
            <a:r>
              <a:t> related to </a:t>
            </a:r>
            <a:r>
              <a:rPr b="1">
                <a:solidFill>
                  <a:srgbClr val="7030A0"/>
                </a:solidFill>
              </a:rPr>
              <a:t>air masses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Prevailing winds</a:t>
            </a:r>
            <a:r>
              <a:t> are related to </a:t>
            </a:r>
            <a:r>
              <a:rPr b="1">
                <a:solidFill>
                  <a:srgbClr val="7030A0"/>
                </a:solidFill>
              </a:rPr>
              <a:t>air masses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4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prevailing winds</a:t>
            </a:r>
            <a:r>
              <a:t> related to </a:t>
            </a:r>
            <a:r>
              <a:rPr b="1">
                <a:solidFill>
                  <a:srgbClr val="7030A0"/>
                </a:solidFill>
              </a:rPr>
              <a:t>air masses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Prevailing winds</a:t>
            </a:r>
            <a:r>
              <a:t> are related to </a:t>
            </a:r>
            <a:r>
              <a:rPr b="1">
                <a:solidFill>
                  <a:srgbClr val="7030A0"/>
                </a:solidFill>
              </a:rPr>
              <a:t>air masses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4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solar energy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Solar energy</a:t>
            </a:r>
            <a:r>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4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prevailing winds</a:t>
            </a:r>
            <a:r>
              <a:t> are influenced by </a:t>
            </a:r>
            <a:r>
              <a:rPr b="1">
                <a:solidFill>
                  <a:srgbClr val="7030A0"/>
                </a:solidFill>
              </a:rPr>
              <a:t>solar energy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solar energy</a:t>
            </a:r>
            <a:r>
              <a:t> influences </a:t>
            </a:r>
            <a:r>
              <a:rPr b="1">
                <a:solidFill>
                  <a:srgbClr val="7030A0"/>
                </a:solidFill>
              </a:rPr>
              <a:t>prevailing winds</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prevailing winds.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1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1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prevailing winds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00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14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prevailing winds...</a:t>
            </a:r>
            <a:r>
              <a:rPr i="1"/>
              <a:t>
From this visual, I can infer… </a:t>
            </a:r>
            <a:r>
              <a:rPr i="0"/>
              <a:t>(use </a:t>
            </a:r>
            <a:r>
              <a:rPr b="1">
                <a:solidFill>
                  <a:srgbClr val="7030A0"/>
                </a:solidFill>
              </a:rPr>
              <a:t>prevailing winds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prevailing winds</a:t>
            </a:r>
            <a:r>
              <a:t>.
Include 3-5 other vocabulary words in your paragraph. You may include the following stems:​
</a:t>
            </a:r>
            <a:r>
              <a:rPr i="1"/>
              <a:t>•   The distribution of </a:t>
            </a:r>
            <a:r>
              <a:rPr i="1" b="1">
                <a:solidFill>
                  <a:srgbClr val="7030A0"/>
                </a:solidFill>
              </a:rPr>
              <a:t>prevailing winds</a:t>
            </a:r>
            <a:r>
              <a:rPr i="1"/>
              <a:t> across Earth is...
</a:t>
            </a:r>
            <a:r>
              <a:rPr i="1"/>
              <a:t>•   </a:t>
            </a:r>
            <a:r>
              <a:rPr i="1" b="1">
                <a:solidFill>
                  <a:srgbClr val="7030A0"/>
                </a:solidFill>
              </a:rPr>
              <a:t>Prevailing winds</a:t>
            </a:r>
            <a:r>
              <a:rPr i="1"/>
              <a:t> are related to </a:t>
            </a:r>
            <a:r>
              <a:rPr i="1" b="1">
                <a:solidFill>
                  <a:srgbClr val="7030A0"/>
                </a:solidFill>
              </a:rPr>
              <a:t>air masses</a:t>
            </a:r>
            <a:r>
              <a:rPr i="1"/>
              <a:t> because…
</a:t>
            </a:r>
            <a:r>
              <a:rPr i="1"/>
              <a:t>•   I think </a:t>
            </a:r>
            <a:r>
              <a:rPr i="1" b="1">
                <a:solidFill>
                  <a:srgbClr val="7030A0"/>
                </a:solidFill>
              </a:rPr>
              <a:t>solar energy</a:t>
            </a:r>
            <a:r>
              <a:rPr i="1"/>
              <a:t> influences </a:t>
            </a:r>
            <a:r>
              <a:rPr i="1" b="1">
                <a:solidFill>
                  <a:srgbClr val="7030A0"/>
                </a:solidFill>
              </a:rPr>
              <a:t>prevailing winds</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814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prevailing winds.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are prevailing winds related to air masses?</a:t>
            </a:r>
            <a:r>
              <a:t>
</a:t>
            </a:r>
            <a:r>
              <a:rPr i="1"/>
              <a:t>Prevailing winds are related to air masses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14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800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814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you think prevailing winds are influenced by solar energy?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814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14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4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