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4.png"/><Relationship Id="rId9" Type="http://schemas.openxmlformats.org/officeDocument/2006/relationships/image" Target="../media/image43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sea más débil o más fuerte?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es diferente de una fuerte porque…​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se relaciona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se relaciona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sea “abierto”?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es “abierto” porque…​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5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este </a:t>
            </a:r>
            <a:r>
              <a:rPr b="1">
                <a:solidFill>
                  <a:srgbClr val="7030A0"/>
                </a:solidFill>
              </a:rPr>
              <a:t>circuito fuera 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hacer que este </a:t>
            </a:r>
            <a:r>
              <a:rPr b="1">
                <a:solidFill>
                  <a:srgbClr val="7030A0"/>
                </a:solidFill>
              </a:rPr>
              <a:t>circuito fuera incompleto</a:t>
            </a:r>
            <a:r>
              <a:t> 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5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Se sabe que un </a:t>
            </a:r>
            <a:r>
              <a:rPr i="1" b="1">
                <a:solidFill>
                  <a:srgbClr val="7030A0"/>
                </a:solidFill>
              </a:rPr>
              <a:t>circuito completo</a:t>
            </a:r>
            <a:r>
              <a:rPr i="1"/>
              <a:t> es “cerrado”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se relaciona a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porque…
</a:t>
            </a:r>
            <a:r>
              <a:rPr i="1"/>
              <a:t>•   Yo podría hacer que este </a:t>
            </a:r>
            <a:r>
              <a:rPr i="1" b="1">
                <a:solidFill>
                  <a:srgbClr val="7030A0"/>
                </a:solidFill>
              </a:rPr>
              <a:t>circuito fuera incompleto</a:t>
            </a:r>
            <a:r>
              <a:rPr i="1"/>
              <a:t> 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5e016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este circuito fuera incompleto?</a:t>
            </a:r>
            <a:r>
              <a:t>
</a:t>
            </a:r>
            <a:r>
              <a:rPr i="1"/>
              <a:t>Yo podría hacer que este circuito fuera incompleto 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podrías hacer que este circuito fuera incompleto?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sabe cuándo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es “cerrado”?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sabe que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es “cerrado”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