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5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efecto tiene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en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afecta a los objetos por...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05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depende de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depende de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 la </a:t>
            </a:r>
            <a:r>
              <a:rPr b="1">
                <a:solidFill>
                  <a:srgbClr val="7030A0"/>
                </a:solidFill>
              </a:rPr>
              <a:t>roca sedimentaria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roca sedimentaria</a:t>
            </a:r>
            <a:r>
              <a:t> se forma cuando...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serían las </a:t>
            </a:r>
            <a:r>
              <a:rPr b="1">
                <a:solidFill>
                  <a:srgbClr val="7030A0"/>
                </a:solidFill>
              </a:rPr>
              <a:t>rocas sedimentarias</a:t>
            </a:r>
            <a:r>
              <a:t> si no ocurriera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ocurriera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, entonces las </a:t>
            </a:r>
            <a:r>
              <a:rPr b="1">
                <a:solidFill>
                  <a:srgbClr val="7030A0"/>
                </a:solidFill>
              </a:rPr>
              <a:t>rocas sedimentarias</a:t>
            </a:r>
            <a:r>
              <a:t> serían…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compactación.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6e05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compactación...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compactación</a:t>
            </a:r>
            <a:r>
              <a:rPr i="1"/>
              <a:t>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compactación</a:t>
            </a:r>
            <a:r>
              <a:rPr i="1"/>
              <a:t> depende de la </a:t>
            </a:r>
            <a:r>
              <a:rPr i="1" b="1">
                <a:solidFill>
                  <a:srgbClr val="7030A0"/>
                </a:solidFill>
              </a:rPr>
              <a:t>gravedad</a:t>
            </a:r>
            <a:r>
              <a:rPr i="1"/>
              <a:t> porque…
</a:t>
            </a:r>
            <a:r>
              <a:rPr i="1"/>
              <a:t>•   Si no ocurriera la </a:t>
            </a:r>
            <a:r>
              <a:rPr i="1" b="1">
                <a:solidFill>
                  <a:srgbClr val="7030A0"/>
                </a:solidFill>
              </a:rPr>
              <a:t>compactación</a:t>
            </a:r>
            <a:r>
              <a:rPr i="1"/>
              <a:t>, entonces las </a:t>
            </a:r>
            <a:r>
              <a:rPr i="1" b="1">
                <a:solidFill>
                  <a:srgbClr val="7030A0"/>
                </a:solidFill>
              </a:rPr>
              <a:t>rocas sedimentarias</a:t>
            </a:r>
            <a:r>
              <a:rPr i="1"/>
              <a:t> serían…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6e028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compactación.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serían las rocas sedimentarias si no ocurriera la compactación?</a:t>
            </a:r>
            <a:r>
              <a:t>
</a:t>
            </a:r>
            <a:r>
              <a:rPr i="1"/>
              <a:t>Si no ocurriera la compactación, entonces las rocas sedimentarias serían…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6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05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serían las rocas sedimentarias si no ocurriera la compactación?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5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proceso de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