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6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relacionadas 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están relacionadas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relacionadas 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están relacionadas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una </a:t>
            </a:r>
            <a:r>
              <a:rPr b="1">
                <a:solidFill>
                  <a:srgbClr val="7030A0"/>
                </a:solidFill>
              </a:rPr>
              <a:t>onda transversa</a:t>
            </a:r>
            <a:r>
              <a:t>l?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________ es un ejemplo de una </a:t>
            </a:r>
            <a:r>
              <a:rPr b="1">
                <a:solidFill>
                  <a:srgbClr val="7030A0"/>
                </a:solidFill>
              </a:rPr>
              <a:t>onda transversa</a:t>
            </a:r>
            <a:r>
              <a:t>l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Las </a:t>
            </a:r>
            <a:r>
              <a:rPr i="1" b="1">
                <a:solidFill>
                  <a:srgbClr val="7030A0"/>
                </a:solidFill>
              </a:rPr>
              <a:t>ondas transversales</a:t>
            </a:r>
            <a:r>
              <a:rPr i="1"/>
              <a:t> están relacionadas con la </a:t>
            </a:r>
            <a:r>
              <a:rPr i="1" b="1">
                <a:solidFill>
                  <a:srgbClr val="7030A0"/>
                </a:solidFill>
              </a:rPr>
              <a:t>radiación electromagnética</a:t>
            </a:r>
            <a:r>
              <a:rPr i="1"/>
              <a:t> porque…
</a:t>
            </a:r>
            <a:r>
              <a:rPr i="1"/>
              <a:t>•   ________ es un ejemplo de una </a:t>
            </a:r>
            <a:r>
              <a:rPr i="1" b="1">
                <a:solidFill>
                  <a:srgbClr val="7030A0"/>
                </a:solidFill>
              </a:rPr>
              <a:t>onda transversa</a:t>
            </a:r>
            <a:r>
              <a:rPr i="1"/>
              <a:t>l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8e26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están relacionadas las ondas transversales con la radiación electromagnética?</a:t>
            </a:r>
            <a:r>
              <a:t>
</a:t>
            </a:r>
            <a:r>
              <a:rPr i="1"/>
              <a:t>Las ondas transversales están relacionadas con la radiación electromagnética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es otro ejemplo de una onda transversal?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6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