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5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5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8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8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8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estructura de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hace que aparezca una "X" en un microscopio de cristalografía?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estructura de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hace que aparezca una "X" en un microscopio de cristalografía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doble hélice.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05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doble hélice...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es...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cromosoma</a:t>
            </a:r>
            <a:r>
              <a:rPr i="1"/>
              <a:t> porque…
</a:t>
            </a:r>
            <a:r>
              <a:rPr i="1"/>
              <a:t>•   Yo creo que la estructura de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ADN</a:t>
            </a:r>
            <a:r>
              <a:rPr i="1"/>
              <a:t> hace que aparezca una "X" en un microscopio de cristalografía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082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doble hélice.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estructura de doble hélice del ADN hace que aparezca una "X" en un microscopio de cristalografía?</a:t>
            </a:r>
            <a:r>
              <a:t>
</a:t>
            </a:r>
            <a:r>
              <a:rPr i="1"/>
              <a:t>Yo creo que la estructura de doble hélice del ADN hace que aparezca una "X" en un microscopio de cristalografía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la estructura de doble hélice del ADN hace que aparezca una "X" en un microscopio de cristalografía?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8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