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7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afirma 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 sobre la </a:t>
            </a:r>
            <a:r>
              <a:rPr b="1">
                <a:solidFill>
                  <a:srgbClr val="7030A0"/>
                </a:solidFill>
              </a:rPr>
              <a:t>presión</a:t>
            </a:r>
            <a:r>
              <a:t> y la temperatura?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7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la ley de Gay-Lussac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la ley de Gay-Lussac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vaso de precipitado se sentiría cálido después de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vaso de precipitado se sentiría cálido después de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exotérmico.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7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exotérmico...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,...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 está relacionada con </a:t>
            </a:r>
            <a:r>
              <a:rPr i="1" b="1">
                <a:solidFill>
                  <a:srgbClr val="7030A0"/>
                </a:solidFill>
              </a:rPr>
              <a:t>la ley de Gay-Lussac</a:t>
            </a:r>
            <a:r>
              <a:rPr i="1"/>
              <a:t> porque...
</a:t>
            </a:r>
            <a:r>
              <a:rPr i="1"/>
              <a:t>•   Creo que un vaso de precipitado se sentiría cálido después de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65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exotérmico.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 vaso de precipitado se sentiría cálido después de una reacción exotérmica?</a:t>
            </a:r>
            <a:r>
              <a:t>
</a:t>
            </a:r>
            <a:r>
              <a:rPr i="1"/>
              <a:t>Creo que un vaso de precipitado se sentiría cálido después de una reacción exotérmica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un vaso de precipitado se sentiría cálido después de una reacción exotérmica?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