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8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8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8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predices que tendría que ocurrir para que un </a:t>
            </a:r>
            <a:r>
              <a:rPr b="1">
                <a:solidFill>
                  <a:srgbClr val="7030A0"/>
                </a:solidFill>
              </a:rPr>
              <a:t>núcleo estable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decaya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núcleo estable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decaya</a:t>
            </a:r>
            <a:r>
              <a:t>, predigo 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estabilidad nuclear.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estabilidad nuclear...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estabilidad nuclear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estabilidad nuclear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desintegración radiactiva</a:t>
            </a:r>
            <a:r>
              <a:rPr i="1"/>
              <a:t> porque…
</a:t>
            </a:r>
            <a:r>
              <a:rPr i="1"/>
              <a:t>•   Para que un </a:t>
            </a:r>
            <a:r>
              <a:rPr i="1" b="1">
                <a:solidFill>
                  <a:srgbClr val="7030A0"/>
                </a:solidFill>
              </a:rPr>
              <a:t>núcleo estable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decaya</a:t>
            </a:r>
            <a:r>
              <a:rPr i="1"/>
              <a:t>, predigo 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18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estabilidad nuclear.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predices que tendría que ocurrir para que un núcleo estable decaya?</a:t>
            </a:r>
            <a:r>
              <a:t>
</a:t>
            </a:r>
            <a:r>
              <a:rPr i="1"/>
              <a:t>Para que un núcleo estable decaya, predigo 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1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¿Qué predices que tendría que ocurrir para que un núcleo estable decaya?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1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8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se entiende por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