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2.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7.png"/><Relationship Id="rId22" Type="http://schemas.openxmlformats.org/officeDocument/2006/relationships/image" Target="../media/image48.png"/><Relationship Id="rId23" Type="http://schemas.openxmlformats.org/officeDocument/2006/relationships/image" Target="../media/image49.png"/><Relationship Id="rId24" Type="http://schemas.openxmlformats.org/officeDocument/2006/relationships/image" Target="../media/image5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1.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0.xml"/><Relationship Id="rId8" Type="http://schemas.openxmlformats.org/officeDocument/2006/relationships/image" Target="../media/image53.png"/><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2.png"/><Relationship Id="rId7" Type="http://schemas.openxmlformats.org/officeDocument/2006/relationships/image" Target="../media/image31.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55844"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B197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occurs during </a:t>
            </a:r>
            <a:r>
              <a:rPr b="1">
                <a:solidFill>
                  <a:srgbClr val="7030A0"/>
                </a:solidFill>
              </a:rPr>
              <a:t>photosynthesis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During </a:t>
            </a:r>
            <a:r>
              <a:rPr b="1">
                <a:solidFill>
                  <a:srgbClr val="7030A0"/>
                </a:solidFill>
              </a:rPr>
              <a:t>photosynthesis</a:t>
            </a:r>
            <a:r>
              <a:t>, …</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B197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B023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an </a:t>
            </a:r>
            <a:r>
              <a:rPr b="1">
                <a:solidFill>
                  <a:srgbClr val="7030A0"/>
                </a:solidFill>
              </a:rPr>
              <a:t>autotroph</a:t>
            </a:r>
            <a:r>
              <a:t> related to </a:t>
            </a:r>
            <a:r>
              <a:rPr b="1">
                <a:solidFill>
                  <a:srgbClr val="7030A0"/>
                </a:solidFill>
              </a:rPr>
              <a:t>photosynthesis</a:t>
            </a:r>
            <a:r>
              <a:t>?
</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An </a:t>
            </a:r>
            <a:r>
              <a:rPr b="1">
                <a:solidFill>
                  <a:srgbClr val="7030A0"/>
                </a:solidFill>
              </a:rPr>
              <a:t>autotroph</a:t>
            </a:r>
            <a:r>
              <a:t> is related to </a:t>
            </a:r>
            <a:r>
              <a:rPr b="1">
                <a:solidFill>
                  <a:srgbClr val="7030A0"/>
                </a:solidFill>
              </a:rPr>
              <a:t>photosynthesis</a:t>
            </a:r>
            <a:r>
              <a:t> because…
</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B023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an </a:t>
            </a:r>
            <a:r>
              <a:rPr b="1">
                <a:solidFill>
                  <a:srgbClr val="7030A0"/>
                </a:solidFill>
              </a:rPr>
              <a:t>autotroph</a:t>
            </a:r>
            <a:r>
              <a:t> related to </a:t>
            </a:r>
            <a:r>
              <a:rPr b="1">
                <a:solidFill>
                  <a:srgbClr val="7030A0"/>
                </a:solidFill>
              </a:rPr>
              <a:t>photosynthesis</a:t>
            </a:r>
            <a:r>
              <a:t>?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autotroph</a:t>
            </a:r>
            <a:r>
              <a:t> is related to </a:t>
            </a:r>
            <a:r>
              <a:rPr b="1">
                <a:solidFill>
                  <a:srgbClr val="7030A0"/>
                </a:solidFill>
              </a:rPr>
              <a:t>photosynthesis</a:t>
            </a:r>
            <a:r>
              <a:t> because…
</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B040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cell</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cell</a:t>
            </a:r>
            <a:r>
              <a:t> is…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B023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are </a:t>
            </a:r>
            <a:r>
              <a:rPr b="1">
                <a:solidFill>
                  <a:srgbClr val="7030A0"/>
                </a:solidFill>
              </a:rPr>
              <a:t>autotrophic</a:t>
            </a:r>
            <a:r>
              <a:t> </a:t>
            </a:r>
            <a:r>
              <a:rPr b="1">
                <a:solidFill>
                  <a:srgbClr val="7030A0"/>
                </a:solidFill>
              </a:rPr>
              <a:t>cells</a:t>
            </a:r>
            <a:r>
              <a:t> typically green?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a:t>
            </a:r>
            <a:r>
              <a:rPr b="1">
                <a:solidFill>
                  <a:srgbClr val="7030A0"/>
                </a:solidFill>
              </a:rPr>
              <a:t>autotrophic</a:t>
            </a:r>
            <a:r>
              <a:t> </a:t>
            </a:r>
            <a:r>
              <a:rPr b="1">
                <a:solidFill>
                  <a:srgbClr val="7030A0"/>
                </a:solidFill>
              </a:rPr>
              <a:t>cells</a:t>
            </a:r>
            <a:r>
              <a:t> are typically green because...
</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2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autotroph.</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23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B023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B023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23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autotroph</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55844"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B197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2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autotroph...</a:t>
            </a:r>
            <a:r>
              <a:rPr i="1"/>
              <a:t>
From this visual, I can infer… </a:t>
            </a:r>
            <a:r>
              <a:rPr i="0"/>
              <a:t>(use </a:t>
            </a:r>
            <a:r>
              <a:rPr b="1">
                <a:solidFill>
                  <a:srgbClr val="7030A0"/>
                </a:solidFill>
              </a:rPr>
              <a:t>autotroph</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2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2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squar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autotroph</a:t>
            </a:r>
            <a:r>
              <a:t>.
Include 3-5 other vocabulary words in your paragraph. You may include the following stems:​
</a:t>
            </a:r>
            <a:r>
              <a:rPr i="1"/>
              <a:t>•   An </a:t>
            </a:r>
            <a:r>
              <a:rPr i="1" b="1">
                <a:solidFill>
                  <a:srgbClr val="7030A0"/>
                </a:solidFill>
              </a:rPr>
              <a:t>autotroph</a:t>
            </a:r>
            <a:r>
              <a:rPr i="1"/>
              <a:t> is…
</a:t>
            </a:r>
            <a:r>
              <a:rPr i="1"/>
              <a:t>•   An </a:t>
            </a:r>
            <a:r>
              <a:rPr i="1" b="1">
                <a:solidFill>
                  <a:srgbClr val="7030A0"/>
                </a:solidFill>
              </a:rPr>
              <a:t>autotroph</a:t>
            </a:r>
            <a:r>
              <a:rPr i="1"/>
              <a:t> is related to </a:t>
            </a:r>
            <a:r>
              <a:rPr i="1" b="1">
                <a:solidFill>
                  <a:srgbClr val="7030A0"/>
                </a:solidFill>
              </a:rPr>
              <a:t>photosynthesis</a:t>
            </a:r>
            <a:r>
              <a:rPr i="1"/>
              <a:t> because…
</a:t>
            </a:r>
            <a:r>
              <a:rPr i="1"/>
              <a:t>•   I think </a:t>
            </a:r>
            <a:r>
              <a:rPr i="1" b="1">
                <a:solidFill>
                  <a:srgbClr val="7030A0"/>
                </a:solidFill>
              </a:rPr>
              <a:t>autotrophic</a:t>
            </a:r>
            <a:r>
              <a:rPr i="1"/>
              <a:t> </a:t>
            </a:r>
            <a:r>
              <a:rPr i="1" b="1">
                <a:solidFill>
                  <a:srgbClr val="7030A0"/>
                </a:solidFill>
              </a:rPr>
              <a:t>cells</a:t>
            </a:r>
            <a:r>
              <a:rPr i="1"/>
              <a:t> are typically green because...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a:t>
            </a:r>
          </a:p>
          <a:p>
            <a:r>
              <a:rPr i="1">
                <a:solidFill>
                  <a:srgbClr val="954ECA"/>
                </a:solidFill>
              </a:rPr>
              <a:t>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55844"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55844" cy="310896"/>
          </a:xfrm>
          <a:prstGeom prst="rect">
            <a:avLst/>
          </a:prstGeom>
        </p:spPr>
      </p:pic>
      <p:pic>
        <p:nvPicPr>
          <p:cNvPr id="9" name="Picture 8" descr="SB023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autotroph.</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Why are autotrophic cells typically green?
</a:t>
            </a:r>
            <a:r>
              <a:t>
</a:t>
            </a:r>
            <a:r>
              <a:rPr i="1"/>
              <a:t>I think autotrophic cells are typically green because...
</a:t>
            </a:r>
            <a:r>
              <a:t>
Use the vocabulary words to the right in your response.</a:t>
            </a:r>
          </a:p>
        </p:txBody>
      </p:sp>
      <p:pic>
        <p:nvPicPr>
          <p:cNvPr id="7" name="Picture 6" descr="se.png"/>
          <p:cNvPicPr>
            <a:picLocks noChangeAspect="1"/>
          </p:cNvPicPr>
          <p:nvPr/>
        </p:nvPicPr>
        <p:blipFill>
          <a:blip r:embed="rId3"/>
          <a:stretch>
            <a:fillRect/>
          </a:stretch>
        </p:blipFill>
        <p:spPr>
          <a:xfrm>
            <a:off x="36576" y="6309360"/>
            <a:ext cx="555844" cy="310896"/>
          </a:xfrm>
          <a:prstGeom prst="rect">
            <a:avLst/>
          </a:prstGeom>
        </p:spPr>
      </p:pic>
      <p:pic>
        <p:nvPicPr>
          <p:cNvPr id="8" name="Picture 7" descr="SB023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B197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55844"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Why are autotrophic cells typically green?</a:t>
            </a:r>
            <a:b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 of... because...</a:t>
            </a:r>
          </a:p>
        </p:txBody>
      </p:sp>
      <p:pic>
        <p:nvPicPr>
          <p:cNvPr id="7" name="Picture 6" descr="SB023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B197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02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19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B023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an </a:t>
            </a:r>
            <a:r>
              <a:rPr b="1">
                <a:solidFill>
                  <a:srgbClr val="7030A0"/>
                </a:solidFill>
              </a:rPr>
              <a:t>autotroph</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autotroph</a:t>
            </a:r>
            <a:r>
              <a:t> is…
</a:t>
            </a:r>
          </a:p>
        </p:txBody>
      </p:sp>
      <p:pic>
        <p:nvPicPr>
          <p:cNvPr id="32" name="Picture 31" descr="se.png"/>
          <p:cNvPicPr>
            <a:picLocks noChangeAspect="1"/>
          </p:cNvPicPr>
          <p:nvPr/>
        </p:nvPicPr>
        <p:blipFill>
          <a:blip r:embed="rId24"/>
          <a:stretch>
            <a:fillRect/>
          </a:stretch>
        </p:blipFill>
        <p:spPr>
          <a:xfrm>
            <a:off x="2459736" y="6547104"/>
            <a:ext cx="555844"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