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2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Charles’ law</a:t>
            </a:r>
            <a:r>
              <a:t> state about </a:t>
            </a:r>
            <a:r>
              <a:rPr b="1">
                <a:solidFill>
                  <a:srgbClr val="7030A0"/>
                </a:solidFill>
              </a:rPr>
              <a:t>volume</a:t>
            </a:r>
            <a:r>
              <a:t> and the temperature of gas?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Charles’ law</a:t>
            </a:r>
            <a:r>
              <a:t> states…​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2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Avogadro's law</a:t>
            </a:r>
            <a:r>
              <a:t> similar to </a:t>
            </a:r>
            <a:r>
              <a:rPr b="1">
                <a:solidFill>
                  <a:srgbClr val="7030A0"/>
                </a:solidFill>
              </a:rPr>
              <a:t>Charles'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Avogadro's law</a:t>
            </a:r>
            <a:r>
              <a:t> is similar to </a:t>
            </a:r>
            <a:r>
              <a:rPr b="1">
                <a:solidFill>
                  <a:srgbClr val="7030A0"/>
                </a:solidFill>
              </a:rPr>
              <a:t>Charles'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Avogadro's law</a:t>
            </a:r>
            <a:r>
              <a:t> similar to </a:t>
            </a:r>
            <a:r>
              <a:rPr b="1">
                <a:solidFill>
                  <a:srgbClr val="7030A0"/>
                </a:solidFill>
              </a:rPr>
              <a:t>Charles' law</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Avogadro's law</a:t>
            </a:r>
            <a:r>
              <a:t> is similar to </a:t>
            </a:r>
            <a:r>
              <a:rPr b="1">
                <a:solidFill>
                  <a:srgbClr val="7030A0"/>
                </a:solidFill>
              </a:rPr>
              <a:t>Charles' law</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t>
            </a:r>
            <a:r>
              <a:rPr b="1">
                <a:solidFill>
                  <a:srgbClr val="7030A0"/>
                </a:solidFill>
              </a:rPr>
              <a:t>Avogadro's law</a:t>
            </a:r>
            <a:r>
              <a:t> be used to find the amount of gas in a container if the </a:t>
            </a:r>
            <a:r>
              <a:rPr b="1">
                <a:solidFill>
                  <a:srgbClr val="7030A0"/>
                </a:solidFill>
              </a:rPr>
              <a:t>volume</a:t>
            </a:r>
            <a:r>
              <a:t> increased?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Avogadro's law</a:t>
            </a:r>
            <a:r>
              <a:t> could be used to find the amount of gas in a container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Avogadro’s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Avogadro’s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2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Avogadro’s law...</a:t>
            </a:r>
            <a:r>
              <a:rPr i="1"/>
              <a:t>
From this visual, I can infer… </a:t>
            </a:r>
            <a:r>
              <a:rPr i="0"/>
              <a:t>(use </a:t>
            </a:r>
            <a:r>
              <a:rPr b="1">
                <a:solidFill>
                  <a:srgbClr val="7030A0"/>
                </a:solidFill>
              </a:rPr>
              <a:t>Avogadro’s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Avogadro’s law</a:t>
            </a:r>
            <a:r>
              <a:t>.
Include 3-5 other vocabulary words in your paragraph. You may include the following stems:​
</a:t>
            </a:r>
            <a:r>
              <a:rPr i="1"/>
              <a:t>•   </a:t>
            </a:r>
            <a:r>
              <a:rPr i="1" b="1">
                <a:solidFill>
                  <a:srgbClr val="7030A0"/>
                </a:solidFill>
              </a:rPr>
              <a:t>Avogadro’s law</a:t>
            </a:r>
            <a:r>
              <a:rPr i="1"/>
              <a:t> states…​
</a:t>
            </a:r>
            <a:r>
              <a:rPr i="1"/>
              <a:t>•   </a:t>
            </a:r>
            <a:r>
              <a:rPr i="1" b="1">
                <a:solidFill>
                  <a:srgbClr val="7030A0"/>
                </a:solidFill>
              </a:rPr>
              <a:t>Avogadro's law</a:t>
            </a:r>
            <a:r>
              <a:rPr i="1"/>
              <a:t> is similar to </a:t>
            </a:r>
            <a:r>
              <a:rPr i="1" b="1">
                <a:solidFill>
                  <a:srgbClr val="7030A0"/>
                </a:solidFill>
              </a:rPr>
              <a:t>Charles' law</a:t>
            </a:r>
            <a:r>
              <a:rPr i="1"/>
              <a:t> because…
</a:t>
            </a:r>
            <a:r>
              <a:rPr i="1"/>
              <a:t>•   </a:t>
            </a:r>
            <a:r>
              <a:rPr i="1" b="1">
                <a:solidFill>
                  <a:srgbClr val="7030A0"/>
                </a:solidFill>
              </a:rPr>
              <a:t>Avogadro's law</a:t>
            </a:r>
            <a:r>
              <a:rPr i="1"/>
              <a:t> could be used to find the amount of gas in a container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01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Avogadro’s law.</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Avogadro's law be used to find the amount of gas in a container if the volume increased?</a:t>
            </a:r>
            <a:r>
              <a:t>
</a:t>
            </a:r>
            <a:r>
              <a:rPr i="1"/>
              <a:t>Avogadro's law could be used to find the amount of gas in a container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01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2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Avogadro's law be used to find the amount of gas in a container if the volume increased?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01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2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Avogadro’s law</a:t>
            </a:r>
            <a:r>
              <a:t> state about </a:t>
            </a:r>
            <a:r>
              <a:rPr b="1">
                <a:solidFill>
                  <a:srgbClr val="7030A0"/>
                </a:solidFill>
              </a:rPr>
              <a:t>volume</a:t>
            </a:r>
            <a:r>
              <a:t> and the amount of gas?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Avogadro’s law</a:t>
            </a:r>
            <a:r>
              <a:t> states…​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