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23" Type="http://schemas.openxmlformats.org/officeDocument/2006/relationships/image" Target="../media/image49.png"/><Relationship Id="rId24" Type="http://schemas.openxmlformats.org/officeDocument/2006/relationships/image" Target="../media/image5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1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3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en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, 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3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están relacionadas con la </a:t>
            </a:r>
            <a:r>
              <a:rPr b="1">
                <a:solidFill>
                  <a:srgbClr val="7030A0"/>
                </a:solidFill>
              </a:rPr>
              <a:t>meteorización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4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ayudan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 almacenar recursos naturales?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ayudan a almacenar recursos naturales al...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roca.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4e13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roca...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roca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son…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están relacionadas con la </a:t>
            </a:r>
            <a:r>
              <a:rPr i="1" b="1">
                <a:solidFill>
                  <a:srgbClr val="7030A0"/>
                </a:solidFill>
              </a:rPr>
              <a:t>meteorización</a:t>
            </a:r>
            <a:r>
              <a:rPr i="1"/>
              <a:t> porque…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rocas</a:t>
            </a:r>
            <a:r>
              <a:rPr i="1"/>
              <a:t> ayudan a almacenar recursos naturales al...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4e10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roca.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relacionan las rocas con la meteorización?</a:t>
            </a:r>
            <a:r>
              <a:t>
</a:t>
            </a:r>
            <a:r>
              <a:rPr i="1"/>
              <a:t>Las rocas están relacionadas con la meteorización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ayudan las rocas a almacenar recursos naturales?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4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4e13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3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</a:t>
            </a:r>
            <a:r>
              <a:t> son…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