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different components of an ecosystem?</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different components of an ecosystem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5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2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biodiversity</a:t>
            </a:r>
            <a:r>
              <a:t> related to an ecosystem?</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Biodiversity is related to an ecosystem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biodiversity</a:t>
            </a:r>
            <a:r>
              <a:t> related to an ecosystem?</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Biodiversity is related to an ecosystem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occurs during short-term environmental change?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short-term environmental change,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happen to an ecosystem with low </a:t>
            </a:r>
            <a:r>
              <a:rPr b="1">
                <a:solidFill>
                  <a:srgbClr val="7030A0"/>
                </a:solidFill>
              </a:rPr>
              <a:t>biodiversity</a:t>
            </a:r>
            <a:r>
              <a:t> if a short-term environmental change happened?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short-term environmental change happened to an ecosystem with low </a:t>
            </a:r>
            <a:r>
              <a:rPr b="1">
                <a:solidFill>
                  <a:srgbClr val="7030A0"/>
                </a:solidFill>
              </a:rPr>
              <a:t>biodiversity</a:t>
            </a:r>
            <a:r>
              <a:t>, it would…</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biodiversity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biodiversity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05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biodiversity...</a:t>
            </a:r>
            <a:r>
              <a:t>
From this visual, I can infer… (use </a:t>
            </a:r>
            <a:r>
              <a:rPr b="1">
                <a:solidFill>
                  <a:srgbClr val="7030A0"/>
                </a:solidFill>
              </a:rPr>
              <a:t>biodiversity</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biodiversity</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802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biodiversity.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might happen to an ecosystem with low biodiversity if a short-term environmental change happened?</a:t>
            </a:r>
            <a:r>
              <a:t>
</a:t>
            </a:r>
            <a:r>
              <a:rPr i="1"/>
              <a:t>If a short-term environmental change happened to an ecosystem with low biodiversity, it would…</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02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05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might happen to an ecosystem with low biodiversity if a short-term environmental change happened?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802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2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an ecosystem with high </a:t>
            </a:r>
            <a:r>
              <a:rPr b="1">
                <a:solidFill>
                  <a:srgbClr val="7030A0"/>
                </a:solidFill>
              </a:rPr>
              <a:t>biodiversity</a:t>
            </a:r>
            <a:r>
              <a:t> different from an ecosystem with low </a:t>
            </a:r>
            <a:r>
              <a:rPr b="1">
                <a:solidFill>
                  <a:srgbClr val="7030A0"/>
                </a:solidFill>
              </a:rPr>
              <a:t>biodiversity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ecosystem with high </a:t>
            </a:r>
            <a:r>
              <a:rPr b="1">
                <a:solidFill>
                  <a:srgbClr val="7030A0"/>
                </a:solidFill>
              </a:rPr>
              <a:t>biodiversity</a:t>
            </a:r>
            <a:r>
              <a:t> is different from an ecosystem with low </a:t>
            </a:r>
            <a:r>
              <a:rPr b="1">
                <a:solidFill>
                  <a:srgbClr val="7030A0"/>
                </a:solidFill>
              </a:rPr>
              <a:t>biodiversity</a:t>
            </a:r>
            <a:r>
              <a:t> because...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