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6.png"/><Relationship Id="rId21" Type="http://schemas.openxmlformats.org/officeDocument/2006/relationships/image" Target="../media/image37.png"/><Relationship Id="rId22" Type="http://schemas.openxmlformats.org/officeDocument/2006/relationships/image" Target="../media/image38.png"/><Relationship Id="rId23" Type="http://schemas.openxmlformats.org/officeDocument/2006/relationships/image" Target="../media/image39.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28.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47.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6.png"/><Relationship Id="rId20" Type="http://schemas.openxmlformats.org/officeDocument/2006/relationships/image" Target="../media/image37.png"/><Relationship Id="rId21" Type="http://schemas.openxmlformats.org/officeDocument/2006/relationships/image" Target="../media/image38.png"/><Relationship Id="rId22" Type="http://schemas.openxmlformats.org/officeDocument/2006/relationships/image" Target="../media/image39.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6.png"/><Relationship Id="rId20" Type="http://schemas.openxmlformats.org/officeDocument/2006/relationships/image" Target="../media/image37.png"/><Relationship Id="rId21" Type="http://schemas.openxmlformats.org/officeDocument/2006/relationships/image" Target="../media/image38.png"/><Relationship Id="rId22" Type="http://schemas.openxmlformats.org/officeDocument/2006/relationships/image" Target="../media/image39.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8.png"/><Relationship Id="rId5" Type="http://schemas.openxmlformats.org/officeDocument/2006/relationships/image" Target="../media/image22.png"/><Relationship Id="rId6" Type="http://schemas.openxmlformats.org/officeDocument/2006/relationships/image" Target="../media/image29.png"/><Relationship Id="rId7" Type="http://schemas.openxmlformats.org/officeDocument/2006/relationships/image" Target="../media/image10.png"/><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8.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35.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35.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6.png"/><Relationship Id="rId20" Type="http://schemas.openxmlformats.org/officeDocument/2006/relationships/image" Target="../media/image37.png"/><Relationship Id="rId21" Type="http://schemas.openxmlformats.org/officeDocument/2006/relationships/image" Target="../media/image38.png"/><Relationship Id="rId22" Type="http://schemas.openxmlformats.org/officeDocument/2006/relationships/image" Target="../media/image39.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602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information does a </a:t>
            </a:r>
            <a:r>
              <a:rPr b="1">
                <a:solidFill>
                  <a:srgbClr val="7030A0"/>
                </a:solidFill>
              </a:rPr>
              <a:t>chemical formula</a:t>
            </a:r>
            <a:r>
              <a:t> have?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information that a </a:t>
            </a:r>
            <a:r>
              <a:rPr b="1">
                <a:solidFill>
                  <a:srgbClr val="7030A0"/>
                </a:solidFill>
              </a:rPr>
              <a:t>chemical formula</a:t>
            </a:r>
            <a:r>
              <a:t> has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602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6025i.png"/>
          <p:cNvPicPr>
            <a:picLocks noChangeAspect="1"/>
          </p:cNvPicPr>
          <p:nvPr/>
        </p:nvPicPr>
        <p:blipFill>
          <a:blip r:embed="rId23"/>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What is the relationship between a </a:t>
            </a:r>
            <a:r>
              <a:rPr b="1">
                <a:solidFill>
                  <a:srgbClr val="7030A0"/>
                </a:solidFill>
              </a:rPr>
              <a:t>chemical symbol</a:t>
            </a:r>
            <a:r>
              <a:t> and a </a:t>
            </a:r>
            <a:r>
              <a:rPr b="1">
                <a:solidFill>
                  <a:srgbClr val="7030A0"/>
                </a:solidFill>
              </a:rPr>
              <a:t>chemical formula</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relationship between a </a:t>
            </a:r>
            <a:r>
              <a:rPr b="1">
                <a:solidFill>
                  <a:srgbClr val="7030A0"/>
                </a:solidFill>
              </a:rPr>
              <a:t>chemical symbol</a:t>
            </a:r>
            <a:r>
              <a:t> and a </a:t>
            </a:r>
            <a:r>
              <a:rPr b="1">
                <a:solidFill>
                  <a:srgbClr val="7030A0"/>
                </a:solidFill>
              </a:rPr>
              <a:t>chemical formula</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602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relationship between a </a:t>
            </a:r>
            <a:r>
              <a:rPr b="1">
                <a:solidFill>
                  <a:srgbClr val="7030A0"/>
                </a:solidFill>
              </a:rPr>
              <a:t>chemical symbol</a:t>
            </a:r>
            <a:r>
              <a:t> and a </a:t>
            </a:r>
            <a:r>
              <a:rPr b="1">
                <a:solidFill>
                  <a:srgbClr val="7030A0"/>
                </a:solidFill>
              </a:rPr>
              <a:t>chemical formula</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relationship between a </a:t>
            </a:r>
            <a:r>
              <a:rPr b="1">
                <a:solidFill>
                  <a:srgbClr val="7030A0"/>
                </a:solidFill>
              </a:rPr>
              <a:t>chemical symbol</a:t>
            </a:r>
            <a:r>
              <a:t> and a </a:t>
            </a:r>
            <a:r>
              <a:rPr b="1">
                <a:solidFill>
                  <a:srgbClr val="7030A0"/>
                </a:solidFill>
              </a:rPr>
              <a:t>chemical formula</a:t>
            </a:r>
            <a:r>
              <a:t> is…​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602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is the difference between the </a:t>
            </a:r>
            <a:r>
              <a:rPr b="1">
                <a:solidFill>
                  <a:srgbClr val="7030A0"/>
                </a:solidFill>
              </a:rPr>
              <a:t>chemical symbol</a:t>
            </a:r>
            <a:r>
              <a:t> Co and the </a:t>
            </a:r>
            <a:r>
              <a:rPr b="1">
                <a:solidFill>
                  <a:srgbClr val="7030A0"/>
                </a:solidFill>
              </a:rPr>
              <a:t>chemical formula</a:t>
            </a:r>
            <a:r>
              <a:t> CO significant?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difference between the  </a:t>
            </a:r>
            <a:r>
              <a:rPr b="1">
                <a:solidFill>
                  <a:srgbClr val="7030A0"/>
                </a:solidFill>
              </a:rPr>
              <a:t>chemical symbol</a:t>
            </a:r>
            <a:r>
              <a:t> Co and the </a:t>
            </a:r>
            <a:r>
              <a:rPr b="1">
                <a:solidFill>
                  <a:srgbClr val="7030A0"/>
                </a:solidFill>
              </a:rPr>
              <a:t>chemical formula</a:t>
            </a:r>
            <a:r>
              <a:t> CO is significant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2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chemical symbol.</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2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02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02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25i.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chemical symbol</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6025i.png"/>
          <p:cNvPicPr>
            <a:picLocks noChangeAspect="1"/>
          </p:cNvPicPr>
          <p:nvPr/>
        </p:nvPicPr>
        <p:blipFill>
          <a:blip r:embed="rId2"/>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2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chemical symbol...</a:t>
            </a:r>
            <a:r>
              <a:rPr i="1"/>
              <a:t>
From this visual, I can infer… </a:t>
            </a:r>
            <a:r>
              <a:rPr i="0"/>
              <a:t>(use </a:t>
            </a:r>
            <a:r>
              <a:rPr b="1">
                <a:solidFill>
                  <a:srgbClr val="7030A0"/>
                </a:solidFill>
              </a:rPr>
              <a:t>chemical symbol</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2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2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chemical symbol</a:t>
            </a:r>
            <a:r>
              <a:t>.
Include 3-5 other vocabulary words in your paragraph. You may include the following stems:​
</a:t>
            </a:r>
            <a:r>
              <a:rPr i="1"/>
              <a:t>•   The </a:t>
            </a:r>
            <a:r>
              <a:rPr i="1" b="1">
                <a:solidFill>
                  <a:srgbClr val="7030A0"/>
                </a:solidFill>
              </a:rPr>
              <a:t>chemical symbol</a:t>
            </a:r>
            <a:r>
              <a:rPr i="1"/>
              <a:t> tells you…
</a:t>
            </a:r>
            <a:r>
              <a:rPr i="1"/>
              <a:t>•   The relationship between a </a:t>
            </a:r>
            <a:r>
              <a:rPr i="1" b="1">
                <a:solidFill>
                  <a:srgbClr val="7030A0"/>
                </a:solidFill>
              </a:rPr>
              <a:t>chemical symbol</a:t>
            </a:r>
            <a:r>
              <a:rPr i="1"/>
              <a:t> and a </a:t>
            </a:r>
            <a:r>
              <a:rPr i="1" b="1">
                <a:solidFill>
                  <a:srgbClr val="7030A0"/>
                </a:solidFill>
              </a:rPr>
              <a:t>chemical formula</a:t>
            </a:r>
            <a:r>
              <a:rPr i="1"/>
              <a:t> is…​
</a:t>
            </a:r>
            <a:r>
              <a:rPr i="1"/>
              <a:t>•   The difference between the  </a:t>
            </a:r>
            <a:r>
              <a:rPr i="1" b="1">
                <a:solidFill>
                  <a:srgbClr val="7030A0"/>
                </a:solidFill>
              </a:rPr>
              <a:t>chemical symbol</a:t>
            </a:r>
            <a:r>
              <a:rPr i="1"/>
              <a:t> Co and the </a:t>
            </a:r>
            <a:r>
              <a:rPr i="1" b="1">
                <a:solidFill>
                  <a:srgbClr val="7030A0"/>
                </a:solidFill>
              </a:rPr>
              <a:t>chemical formula</a:t>
            </a:r>
            <a:r>
              <a:rPr i="1"/>
              <a:t> CO is significant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6025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chemical symbol.</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is the difference between the chemical symbol Co and the chemical formula CO significant?</a:t>
            </a:r>
            <a:r>
              <a:t>
</a:t>
            </a:r>
            <a:r>
              <a:rPr i="1"/>
              <a:t>The difference between the  chemical symbol Co and the chemical formula CO is significant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6025i.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6025i.png"/>
          <p:cNvPicPr>
            <a:picLocks noChangeAspect="1"/>
          </p:cNvPicPr>
          <p:nvPr/>
        </p:nvPicPr>
        <p:blipFill>
          <a:blip r:embed="rId4"/>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5"/>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6"/>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7"/>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is the difference between the chemical symbol Co and the chemical formula CO significant?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6025i.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6025i.png"/>
          <p:cNvPicPr>
            <a:picLocks noChangeAspect="1"/>
          </p:cNvPicPr>
          <p:nvPr/>
        </p:nvPicPr>
        <p:blipFill>
          <a:blip r:embed="rId4"/>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5"/>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6"/>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7"/>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8"/>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9"/>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025i.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025i.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602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the </a:t>
            </a:r>
            <a:r>
              <a:rPr b="1">
                <a:solidFill>
                  <a:srgbClr val="7030A0"/>
                </a:solidFill>
              </a:rPr>
              <a:t>chemical symbol</a:t>
            </a:r>
            <a:r>
              <a:t> tell you about an element?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chemical symbol</a:t>
            </a:r>
            <a:r>
              <a:t> tells you…</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