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3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8.png"/><Relationship Id="rId22" Type="http://schemas.openxmlformats.org/officeDocument/2006/relationships/image" Target="../media/image49.png"/><Relationship Id="rId23" Type="http://schemas.openxmlformats.org/officeDocument/2006/relationships/image" Target="../media/image50.png"/><Relationship Id="rId24" Type="http://schemas.openxmlformats.org/officeDocument/2006/relationships/image" Target="../media/image5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2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4.png"/><Relationship Id="rId9" Type="http://schemas.openxmlformats.org/officeDocument/2006/relationships/image" Target="../media/image43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5e10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cuando la luz se </a:t>
            </a:r>
            <a:r>
              <a:rPr b="1">
                <a:solidFill>
                  <a:srgbClr val="7030A0"/>
                </a:solidFill>
              </a:rPr>
              <a:t>refleja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la luz se </a:t>
            </a:r>
            <a:r>
              <a:rPr b="1">
                <a:solidFill>
                  <a:srgbClr val="7030A0"/>
                </a:solidFill>
              </a:rPr>
              <a:t>refleja</a:t>
            </a:r>
            <a:r>
              <a:t>, 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5e10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5e00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diferencia entre la </a:t>
            </a:r>
            <a:r>
              <a:rPr b="1">
                <a:solidFill>
                  <a:srgbClr val="7030A0"/>
                </a:solidFill>
              </a:rPr>
              <a:t>absorción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reflexión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absorción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reflexión</a:t>
            </a:r>
            <a:r>
              <a:t> porque…​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5e00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diferencia entre la </a:t>
            </a:r>
            <a:r>
              <a:rPr b="1">
                <a:solidFill>
                  <a:srgbClr val="7030A0"/>
                </a:solidFill>
              </a:rPr>
              <a:t>absorción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reflexión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absorción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reflexión</a:t>
            </a:r>
            <a:r>
              <a:t> porque…​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5e06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el propósito de la </a:t>
            </a:r>
            <a:r>
              <a:rPr b="1">
                <a:solidFill>
                  <a:srgbClr val="7030A0"/>
                </a:solidFill>
              </a:rPr>
              <a:t>energía luminosa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 la </a:t>
            </a:r>
            <a:r>
              <a:rPr b="1">
                <a:solidFill>
                  <a:srgbClr val="7030A0"/>
                </a:solidFill>
              </a:rPr>
              <a:t>energía luminosa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5e00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sabes si un objeto   </a:t>
            </a:r>
            <a:r>
              <a:rPr b="1">
                <a:solidFill>
                  <a:srgbClr val="7030A0"/>
                </a:solidFill>
              </a:rPr>
              <a:t>absorbe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energía luminosa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Podría identificar que un objeto </a:t>
            </a:r>
            <a:r>
              <a:rPr b="1">
                <a:solidFill>
                  <a:srgbClr val="7030A0"/>
                </a:solidFill>
              </a:rPr>
              <a:t>absorbe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energía luminosa</a:t>
            </a:r>
            <a:r>
              <a:t> si…​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absorber/absorción.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0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00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00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0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absorber/absorción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5e10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absorber/absorción...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absorber/absorción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absorber/absorción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Cuando algo es </a:t>
            </a:r>
            <a:r>
              <a:rPr i="1" b="1">
                <a:solidFill>
                  <a:srgbClr val="7030A0"/>
                </a:solidFill>
              </a:rPr>
              <a:t>absorbido</a:t>
            </a:r>
            <a:r>
              <a:rPr i="1"/>
              <a:t>, …​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absorción</a:t>
            </a:r>
            <a:r>
              <a:rPr i="1"/>
              <a:t> es diferente de la </a:t>
            </a:r>
            <a:r>
              <a:rPr i="1" b="1">
                <a:solidFill>
                  <a:srgbClr val="7030A0"/>
                </a:solidFill>
              </a:rPr>
              <a:t>reflexión</a:t>
            </a:r>
            <a:r>
              <a:rPr i="1"/>
              <a:t> porque…​
</a:t>
            </a:r>
            <a:r>
              <a:rPr i="1"/>
              <a:t>•   Podría identificar que un objeto </a:t>
            </a:r>
            <a:r>
              <a:rPr i="1" b="1">
                <a:solidFill>
                  <a:srgbClr val="7030A0"/>
                </a:solidFill>
              </a:rPr>
              <a:t>absorbe</a:t>
            </a:r>
            <a:r>
              <a:rPr i="1"/>
              <a:t> </a:t>
            </a:r>
            <a:r>
              <a:rPr i="1" b="1">
                <a:solidFill>
                  <a:srgbClr val="7030A0"/>
                </a:solidFill>
              </a:rPr>
              <a:t>energía luminosa</a:t>
            </a:r>
            <a:r>
              <a:rPr i="1"/>
              <a:t> si…​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5e001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absorber/absorción.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sabes si un objeto   absorbe energía luminosa?</a:t>
            </a:r>
            <a:r>
              <a:t>
</a:t>
            </a:r>
            <a:r>
              <a:rPr i="1"/>
              <a:t>Podría identificar que un objeto absorbe energía luminosa si…​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5e00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5e10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sabes si un objeto   absorbe energía luminosa?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5e00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5e10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0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0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5e00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cuando algo es </a:t>
            </a:r>
            <a:r>
              <a:rPr b="1">
                <a:solidFill>
                  <a:srgbClr val="7030A0"/>
                </a:solidFill>
              </a:rPr>
              <a:t>absorbido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algo es </a:t>
            </a:r>
            <a:r>
              <a:rPr b="1">
                <a:solidFill>
                  <a:srgbClr val="7030A0"/>
                </a:solidFill>
              </a:rPr>
              <a:t>absorbido</a:t>
            </a:r>
            <a:r>
              <a:t>, …​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