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image" Target="../media/image47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48.png"/><Relationship Id="rId7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7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7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6.xml"/><Relationship Id="rId8" Type="http://schemas.openxmlformats.org/officeDocument/2006/relationships/image" Target="../media/image50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22.png"/><Relationship Id="rId6" Type="http://schemas.openxmlformats.org/officeDocument/2006/relationships/image" Target="../media/image30.png"/><Relationship Id="rId7" Type="http://schemas.openxmlformats.org/officeDocument/2006/relationships/image" Target="../media/image10.png"/><Relationship Id="rId8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6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7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notesSlide" Target="../notesSlides/notesSlide8.xml"/><Relationship Id="rId24" Type="http://schemas.openxmlformats.org/officeDocument/2006/relationships/image" Target="../media/image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3e04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los animales pasan por la </a:t>
            </a:r>
            <a:r>
              <a:rPr b="1">
                <a:solidFill>
                  <a:srgbClr val="7030A0"/>
                </a:solidFill>
              </a:rPr>
              <a:t>metamorfosis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los animales pasan por la </a:t>
            </a:r>
            <a:r>
              <a:rPr b="1">
                <a:solidFill>
                  <a:srgbClr val="7030A0"/>
                </a:solidFill>
              </a:rPr>
              <a:t>metamorfosis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metamorfosis.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4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3e04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3e04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4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metamorfosis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873752" y="658368"/>
            <a:ext cx="1837943" cy="960120"/>
          </a:xfrm>
          <a:prstGeom prst="ellipse">
            <a:avLst/>
          </a:prstGeom>
          <a:solidFill>
            <a:srgbClr val="EADCF4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metamorfosis...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metamorfosis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metamorfosis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el proceso de </a:t>
            </a:r>
            <a:r>
              <a:rPr i="1" b="1">
                <a:solidFill>
                  <a:srgbClr val="7030A0"/>
                </a:solidFill>
              </a:rPr>
              <a:t>metamorfosis</a:t>
            </a:r>
            <a:r>
              <a:rPr i="1"/>
              <a:t>, 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metamorfosis</a:t>
            </a:r>
            <a:r>
              <a:rPr i="1"/>
              <a:t> completa es diferente de la </a:t>
            </a:r>
            <a:r>
              <a:rPr i="1" b="1">
                <a:solidFill>
                  <a:srgbClr val="7030A0"/>
                </a:solidFill>
              </a:rPr>
              <a:t>metamorfosis</a:t>
            </a:r>
            <a:r>
              <a:rPr i="1"/>
              <a:t> incompleta porque ...
</a:t>
            </a:r>
            <a:r>
              <a:rPr i="1"/>
              <a:t>•   Creo que los animales pasan por la </a:t>
            </a:r>
            <a:r>
              <a:rPr i="1" b="1">
                <a:solidFill>
                  <a:srgbClr val="7030A0"/>
                </a:solidFill>
              </a:rPr>
              <a:t>metamorfosis</a:t>
            </a:r>
            <a:r>
              <a:rPr i="1"/>
              <a:t> porque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3e047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metamorfosis.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los animales pasan por la metamorfosis?</a:t>
            </a:r>
            <a:r>
              <a:t>
</a:t>
            </a:r>
            <a:r>
              <a:rPr i="1"/>
              <a:t>Creo que los animales pasan por la metamorfosis porque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3e04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514600"/>
          </a:xfrm>
          <a:prstGeom prst="rect">
            <a:avLst/>
          </a:prstGeom>
        </p:spPr>
      </p:pic>
      <p:pic>
        <p:nvPicPr>
          <p:cNvPr id="9" name="Picture 8" descr="pacma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0" name="Picture 9" descr="bracke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1" name="Picture 10" descr="noun-write-143972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¿Por qué crees que los animales pasan por la metamorfosis?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3e04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514600"/>
          </a:xfrm>
          <a:prstGeom prst="rect">
            <a:avLst/>
          </a:prstGeom>
        </p:spPr>
      </p:pic>
      <p:pic>
        <p:nvPicPr>
          <p:cNvPr id="8" name="Picture 7" descr="es_signal_horizont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9" name="Picture 8" descr="green_b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0" name="Picture 9" descr="green_b_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1" name="Picture 10" descr="green_b_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2" name="Picture 11" descr="green_b_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4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3e04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el proceso de </a:t>
            </a:r>
            <a:r>
              <a:rPr b="1">
                <a:solidFill>
                  <a:srgbClr val="7030A0"/>
                </a:solidFill>
              </a:rPr>
              <a:t>metamorfosis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el proceso de </a:t>
            </a:r>
            <a:r>
              <a:rPr b="1">
                <a:solidFill>
                  <a:srgbClr val="7030A0"/>
                </a:solidFill>
              </a:rPr>
              <a:t>metamorfosis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3e04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la </a:t>
            </a:r>
            <a:r>
              <a:rPr b="1">
                <a:solidFill>
                  <a:srgbClr val="7030A0"/>
                </a:solidFill>
              </a:rPr>
              <a:t>metamorfosis</a:t>
            </a:r>
            <a:r>
              <a:t> completa de la </a:t>
            </a:r>
            <a:r>
              <a:rPr b="1">
                <a:solidFill>
                  <a:srgbClr val="7030A0"/>
                </a:solidFill>
              </a:rPr>
              <a:t>metamorfosis</a:t>
            </a:r>
            <a:r>
              <a:t> incompleta?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metamorfosis</a:t>
            </a:r>
            <a:r>
              <a:t> completa es diferente de la </a:t>
            </a:r>
            <a:r>
              <a:rPr b="1">
                <a:solidFill>
                  <a:srgbClr val="7030A0"/>
                </a:solidFill>
              </a:rPr>
              <a:t>metamorfosis</a:t>
            </a:r>
            <a:r>
              <a:t> incompleta porque 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