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2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48.png"/><Relationship Id="rId24" Type="http://schemas.openxmlformats.org/officeDocument/2006/relationships/image" Target="../media/image49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19.xml"/><Relationship Id="rId8" Type="http://schemas.openxmlformats.org/officeDocument/2006/relationships/image" Target="../media/image52.png"/><Relationship Id="rId9" Type="http://schemas.openxmlformats.org/officeDocument/2006/relationships/image" Target="../media/image42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8e19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ocurre la </a:t>
            </a:r>
            <a:r>
              <a:rPr b="1">
                <a:solidFill>
                  <a:srgbClr val="7030A0"/>
                </a:solidFill>
              </a:rPr>
              <a:t>adhesión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adhesión</a:t>
            </a:r>
            <a:r>
              <a:t> ocurre por...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8e194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8e211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 la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 de la </a:t>
            </a:r>
            <a:r>
              <a:rPr b="1">
                <a:solidFill>
                  <a:srgbClr val="7030A0"/>
                </a:solidFill>
              </a:rPr>
              <a:t>adhesión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 es diferente de la </a:t>
            </a:r>
            <a:r>
              <a:rPr b="1">
                <a:solidFill>
                  <a:srgbClr val="7030A0"/>
                </a:solidFill>
              </a:rPr>
              <a:t>adhesión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8e211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 la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 de la </a:t>
            </a:r>
            <a:r>
              <a:rPr b="1">
                <a:solidFill>
                  <a:srgbClr val="7030A0"/>
                </a:solidFill>
              </a:rPr>
              <a:t>adhesión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 es diferente de la </a:t>
            </a:r>
            <a:r>
              <a:rPr b="1">
                <a:solidFill>
                  <a:srgbClr val="7030A0"/>
                </a:solidFill>
              </a:rPr>
              <a:t>adhesión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8e211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sería el agua (H2O) si no hubiera </a:t>
            </a:r>
            <a:r>
              <a:rPr b="1">
                <a:solidFill>
                  <a:srgbClr val="7030A0"/>
                </a:solidFill>
              </a:rPr>
              <a:t>cohesió</a:t>
            </a:r>
            <a:r>
              <a:t>n?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no hubo </a:t>
            </a:r>
            <a:r>
              <a:rPr b="1">
                <a:solidFill>
                  <a:srgbClr val="7030A0"/>
                </a:solidFill>
              </a:rPr>
              <a:t>cohesió</a:t>
            </a:r>
            <a:r>
              <a:t>n, predigo...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1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cohesión.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11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8e21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8e21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1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8e19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1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cohesión...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1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1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cohesión</a:t>
            </a:r>
            <a:r>
              <a:rPr i="1"/>
              <a:t> ocurre por...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cohesión</a:t>
            </a:r>
            <a:r>
              <a:rPr i="1"/>
              <a:t> es diferente de la </a:t>
            </a:r>
            <a:r>
              <a:rPr i="1" b="1">
                <a:solidFill>
                  <a:srgbClr val="7030A0"/>
                </a:solidFill>
              </a:rPr>
              <a:t>adhesión</a:t>
            </a:r>
            <a:r>
              <a:rPr i="1"/>
              <a:t> porque...
</a:t>
            </a:r>
            <a:r>
              <a:rPr i="1"/>
              <a:t>•   Si no hubo </a:t>
            </a:r>
            <a:r>
              <a:rPr i="1" b="1">
                <a:solidFill>
                  <a:srgbClr val="7030A0"/>
                </a:solidFill>
              </a:rPr>
              <a:t>cohesió</a:t>
            </a:r>
            <a:r>
              <a:rPr i="1"/>
              <a:t>n, predigo...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8e211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cohesión.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sería el agua (H2O) si no hubiera cohesión?</a:t>
            </a:r>
            <a:r>
              <a:t>
</a:t>
            </a:r>
            <a:r>
              <a:rPr i="1"/>
              <a:t>Si no hubo cohesión, predigo...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8e21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8e19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¿Cómo sería el agua (H2O) si no hubiera cohesión?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8e21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8e19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1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19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8e211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ocurre la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 ocurre por...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