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503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the process of </a:t>
            </a:r>
            <a:r>
              <a:rPr b="1">
                <a:solidFill>
                  <a:srgbClr val="7030A0"/>
                </a:solidFill>
              </a:rPr>
              <a:t>erosion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the process of </a:t>
            </a:r>
            <a:r>
              <a:rPr b="1">
                <a:solidFill>
                  <a:srgbClr val="7030A0"/>
                </a:solidFill>
              </a:rPr>
              <a:t>erosion</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3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canyon</a:t>
            </a:r>
            <a:r>
              <a:t> related to </a:t>
            </a:r>
            <a:r>
              <a:rPr b="1">
                <a:solidFill>
                  <a:srgbClr val="7030A0"/>
                </a:solidFill>
              </a:rPr>
              <a:t>erosion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canyon</a:t>
            </a:r>
            <a:r>
              <a:t> is related to </a:t>
            </a:r>
            <a:r>
              <a:rPr b="1">
                <a:solidFill>
                  <a:srgbClr val="7030A0"/>
                </a:solidFill>
              </a:rPr>
              <a:t>erosion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5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canyon</a:t>
            </a:r>
            <a:r>
              <a:t> related to </a:t>
            </a:r>
            <a:r>
              <a:rPr b="1">
                <a:solidFill>
                  <a:srgbClr val="7030A0"/>
                </a:solidFill>
              </a:rPr>
              <a:t>erosion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canyon</a:t>
            </a:r>
            <a:r>
              <a:t> is related to </a:t>
            </a:r>
            <a:r>
              <a:rPr b="1">
                <a:solidFill>
                  <a:srgbClr val="7030A0"/>
                </a:solidFill>
              </a:rPr>
              <a:t>erosion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5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approximately determine the age of a </a:t>
            </a:r>
            <a:r>
              <a:rPr b="1">
                <a:solidFill>
                  <a:srgbClr val="7030A0"/>
                </a:solidFill>
              </a:rPr>
              <a:t>canyon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approximately determine the age of a </a:t>
            </a:r>
            <a:r>
              <a:rPr b="1">
                <a:solidFill>
                  <a:srgbClr val="7030A0"/>
                </a:solidFill>
              </a:rPr>
              <a:t>canyon</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canyon.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canyon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5039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canyon...</a:t>
            </a:r>
            <a:r>
              <a:rPr i="1"/>
              <a:t>
From this visual, I can infer… </a:t>
            </a:r>
            <a:r>
              <a:rPr i="0"/>
              <a:t>(use </a:t>
            </a:r>
            <a:r>
              <a:rPr b="1">
                <a:solidFill>
                  <a:srgbClr val="7030A0"/>
                </a:solidFill>
              </a:rPr>
              <a:t>canyon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canyon</a:t>
            </a:r>
            <a:r>
              <a:t>.
Include 3-5 other vocabulary words in your paragraph. You may include the following stems:​
</a:t>
            </a:r>
            <a:r>
              <a:rPr i="1"/>
              <a:t>•   A </a:t>
            </a:r>
            <a:r>
              <a:rPr i="1" b="1">
                <a:solidFill>
                  <a:srgbClr val="7030A0"/>
                </a:solidFill>
              </a:rPr>
              <a:t>canyon</a:t>
            </a:r>
            <a:r>
              <a:rPr i="1"/>
              <a:t> forms by…
</a:t>
            </a:r>
            <a:r>
              <a:rPr i="1"/>
              <a:t>•   A </a:t>
            </a:r>
            <a:r>
              <a:rPr i="1" b="1">
                <a:solidFill>
                  <a:srgbClr val="7030A0"/>
                </a:solidFill>
              </a:rPr>
              <a:t>canyon</a:t>
            </a:r>
            <a:r>
              <a:rPr i="1"/>
              <a:t> is related to </a:t>
            </a:r>
            <a:r>
              <a:rPr i="1" b="1">
                <a:solidFill>
                  <a:srgbClr val="7030A0"/>
                </a:solidFill>
              </a:rPr>
              <a:t>erosion</a:t>
            </a:r>
            <a:r>
              <a:rPr i="1"/>
              <a:t> because…
</a:t>
            </a:r>
            <a:r>
              <a:rPr i="1"/>
              <a:t>•   I could approximately determine the age of a </a:t>
            </a:r>
            <a:r>
              <a:rPr i="1" b="1">
                <a:solidFill>
                  <a:srgbClr val="7030A0"/>
                </a:solidFill>
              </a:rPr>
              <a:t>canyon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501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canyon.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approximately determine the age of a canyon?</a:t>
            </a:r>
            <a:r>
              <a:t>
</a:t>
            </a:r>
            <a:r>
              <a:rPr i="1"/>
              <a:t>I could approximately determine the age of a canyon by…</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5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503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approximately determine the age of a canyon?</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 </a:t>
            </a:r>
            <a:r>
              <a:rPr b="1">
                <a:solidFill>
                  <a:srgbClr val="7030A0"/>
                </a:solidFill>
              </a:rPr>
              <a:t>canyon</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canyon</a:t>
            </a:r>
            <a:r>
              <a:t> forms by…</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