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objeto tenga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Que un objeto tenga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significa que…?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2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y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2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y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2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¿Si tuvieras dos objetos, cómo podrías determinar cual es más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determinar cual objeto es más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 por…?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denso/densidad.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5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denso/densidad...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Si algo es más </a:t>
            </a:r>
            <a:r>
              <a:rPr i="1" b="1">
                <a:solidFill>
                  <a:srgbClr val="7030A0"/>
                </a:solidFill>
              </a:rPr>
              <a:t>denso</a:t>
            </a:r>
            <a:r>
              <a:rPr i="1"/>
              <a:t>, …?Si algo es menos </a:t>
            </a:r>
            <a:r>
              <a:rPr i="1" b="1">
                <a:solidFill>
                  <a:srgbClr val="7030A0"/>
                </a:solidFill>
              </a:rPr>
              <a:t>denso</a:t>
            </a:r>
            <a:r>
              <a:rPr i="1"/>
              <a:t>, …?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densidad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masa</a:t>
            </a:r>
            <a:r>
              <a:rPr i="1"/>
              <a:t> porque…
</a:t>
            </a:r>
            <a:r>
              <a:rPr i="1"/>
              <a:t>•   Yo podría determinar cual objeto es más </a:t>
            </a:r>
            <a:r>
              <a:rPr i="1" b="1">
                <a:solidFill>
                  <a:srgbClr val="7030A0"/>
                </a:solidFill>
              </a:rPr>
              <a:t>denso</a:t>
            </a:r>
            <a:r>
              <a:rPr i="1"/>
              <a:t> por…?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5e02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denso/densidad.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la relación entre densidad y masa?</a:t>
            </a:r>
            <a:r>
              <a:t>
</a:t>
            </a:r>
            <a:r>
              <a:rPr i="1"/>
              <a:t>La densidad se relaciona con la masa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5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¿Si tuvieras dos objetos, cómo podrías determinar cual es más denso?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5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2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algo es más o menos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algo es más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, …?Si algo es menos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, …?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