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2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8.png"/><Relationship Id="rId22" Type="http://schemas.openxmlformats.org/officeDocument/2006/relationships/image" Target="../media/image49.png"/><Relationship Id="rId23" Type="http://schemas.openxmlformats.org/officeDocument/2006/relationships/image" Target="../media/image50.png"/><Relationship Id="rId24" Type="http://schemas.openxmlformats.org/officeDocument/2006/relationships/image" Target="../media/image51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2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54.png"/><Relationship Id="rId9" Type="http://schemas.openxmlformats.org/officeDocument/2006/relationships/image" Target="../media/image42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Be07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homología del desarrollo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homología del desarrollo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Be071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Be01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 la </a:t>
            </a:r>
            <a:r>
              <a:rPr b="1">
                <a:solidFill>
                  <a:srgbClr val="7030A0"/>
                </a:solidFill>
              </a:rPr>
              <a:t>homología anatómica</a:t>
            </a:r>
            <a:r>
              <a:t> de la </a:t>
            </a:r>
            <a:r>
              <a:rPr b="1">
                <a:solidFill>
                  <a:srgbClr val="7030A0"/>
                </a:solidFill>
              </a:rPr>
              <a:t>homología del desarrollo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homología anatómica</a:t>
            </a:r>
            <a:r>
              <a:t> es diferente de la </a:t>
            </a:r>
            <a:r>
              <a:rPr b="1">
                <a:solidFill>
                  <a:srgbClr val="7030A0"/>
                </a:solidFill>
              </a:rPr>
              <a:t>homología del desarrollo</a:t>
            </a:r>
            <a:r>
              <a:t> porque 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Be01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 la </a:t>
            </a:r>
            <a:r>
              <a:rPr b="1">
                <a:solidFill>
                  <a:srgbClr val="7030A0"/>
                </a:solidFill>
              </a:rPr>
              <a:t>homología anatómica</a:t>
            </a:r>
            <a:r>
              <a:t> de la </a:t>
            </a:r>
            <a:r>
              <a:rPr b="1">
                <a:solidFill>
                  <a:srgbClr val="7030A0"/>
                </a:solidFill>
              </a:rPr>
              <a:t>homología del desarrollo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homología anatómica</a:t>
            </a:r>
            <a:r>
              <a:t> es diferente de la </a:t>
            </a:r>
            <a:r>
              <a:rPr b="1">
                <a:solidFill>
                  <a:srgbClr val="7030A0"/>
                </a:solidFill>
              </a:rPr>
              <a:t>homología del desarrollo</a:t>
            </a:r>
            <a:r>
              <a:t> porque 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Be01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es…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Be23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 son...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Be01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te dice la </a:t>
            </a:r>
            <a:r>
              <a:rPr b="1">
                <a:solidFill>
                  <a:srgbClr val="7030A0"/>
                </a:solidFill>
              </a:rPr>
              <a:t>homología anatómica</a:t>
            </a:r>
            <a:r>
              <a:t> de la extremidad sobre el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común de estas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homología anatómica</a:t>
            </a:r>
            <a:r>
              <a:t> de la extremidad de estas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 sugiere…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homología anatómica.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01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01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homología anatómica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Be07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homología anatómica...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homología anatómica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homología anatómica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homología anatómica</a:t>
            </a:r>
            <a:r>
              <a:rPr i="1"/>
              <a:t> es...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homología anatómica</a:t>
            </a:r>
            <a:r>
              <a:rPr i="1"/>
              <a:t> es diferente de la </a:t>
            </a:r>
            <a:r>
              <a:rPr i="1" b="1">
                <a:solidFill>
                  <a:srgbClr val="7030A0"/>
                </a:solidFill>
              </a:rPr>
              <a:t>homología del desarrollo</a:t>
            </a:r>
            <a:r>
              <a:rPr i="1"/>
              <a:t> porque ...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homología anatómica</a:t>
            </a:r>
            <a:r>
              <a:rPr i="1"/>
              <a:t> de la extremidad de estas </a:t>
            </a:r>
            <a:r>
              <a:rPr i="1" b="1">
                <a:solidFill>
                  <a:srgbClr val="7030A0"/>
                </a:solidFill>
              </a:rPr>
              <a:t>especies</a:t>
            </a:r>
            <a:r>
              <a:rPr i="1"/>
              <a:t> sugiere…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Be010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homología anatómica.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¿Qué te dice la homología anatómica de la extremidad sobre el ancestro común de estas especies?</a:t>
            </a:r>
            <a:r>
              <a:t>
</a:t>
            </a:r>
            <a:r>
              <a:rPr i="1"/>
              <a:t>La homología anatómica de la extremidad de estas especies sugiere…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Be01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Be07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¿Qué te dice la homología anatómica de la extremidad sobre el ancestro común de estas especies?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Be01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Be07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7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Be01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homología anatómica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homología anatómica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