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2e02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propósito de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2e02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2e08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2e08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2e08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las </a:t>
            </a:r>
            <a:r>
              <a:rPr b="1">
                <a:solidFill>
                  <a:srgbClr val="7030A0"/>
                </a:solidFill>
              </a:rPr>
              <a:t>semillas</a:t>
            </a:r>
            <a:r>
              <a:t> tienen un abrigo duro?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las </a:t>
            </a:r>
            <a:r>
              <a:rPr b="1">
                <a:solidFill>
                  <a:srgbClr val="7030A0"/>
                </a:solidFill>
              </a:rPr>
              <a:t>semillas</a:t>
            </a:r>
            <a:r>
              <a:t> tienen un abrigo duro porque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semilla.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8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8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2e02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semilla...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propósito de una </a:t>
            </a:r>
            <a:r>
              <a:rPr i="1" b="1">
                <a:solidFill>
                  <a:srgbClr val="7030A0"/>
                </a:solidFill>
              </a:rPr>
              <a:t>semilla</a:t>
            </a:r>
            <a:r>
              <a:rPr i="1"/>
              <a:t> es 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semilla</a:t>
            </a:r>
            <a:r>
              <a:rPr i="1"/>
              <a:t> está relacionada con un </a:t>
            </a:r>
            <a:r>
              <a:rPr i="1" b="1">
                <a:solidFill>
                  <a:srgbClr val="7030A0"/>
                </a:solidFill>
              </a:rPr>
              <a:t>huevo</a:t>
            </a:r>
            <a:r>
              <a:rPr i="1"/>
              <a:t> porque ...
</a:t>
            </a:r>
            <a:r>
              <a:rPr i="1"/>
              <a:t>•   Creo que las </a:t>
            </a:r>
            <a:r>
              <a:rPr i="1" b="1">
                <a:solidFill>
                  <a:srgbClr val="7030A0"/>
                </a:solidFill>
              </a:rPr>
              <a:t>semillas</a:t>
            </a:r>
            <a:r>
              <a:rPr i="1"/>
              <a:t> tienen un abrigo duro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2e085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semilla.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las semillas tienen un abrigo duro?</a:t>
            </a:r>
            <a:r>
              <a:t>
</a:t>
            </a:r>
            <a:r>
              <a:rPr i="1"/>
              <a:t>Creo que las semillas tienen un abrigo duro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2e08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2e02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crees que las semillas tienen un abrigo duro?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2e08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2e02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2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2e08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propósito de 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es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