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la Tierra completa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alrededor del Sol?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la tierra completa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alrededor del Sol,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10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de la Luna alrededor de la Tierra?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de la Luna alrededor de la Tierra?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determinar en qué cuarto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en el que se encuentra la luna?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determinar en qué cuarto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se encuentra la luna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ciclo lunar.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1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ciclo lunar...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revolución</a:t>
            </a:r>
            <a:r>
              <a:rPr i="1"/>
              <a:t> porque ...
</a:t>
            </a:r>
            <a:r>
              <a:rPr i="1"/>
              <a:t>•   Podría determinar en qué cuarto del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se encuentra la luna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4e06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ciclo lunar.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relacionado el ciclo lunar con una revolución de la Luna alrededor de la Tierra?</a:t>
            </a:r>
            <a:r>
              <a:t>
</a:t>
            </a:r>
            <a:r>
              <a:rPr i="1"/>
              <a:t>El ciclo lunar está relacionado con una revolución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puedes determinar en qué cuarto del ciclo lunar en el que se encuentra la luna?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