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29.png"/><Relationship Id="rId5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11.xml"/><Relationship Id="rId24" Type="http://schemas.openxmlformats.org/officeDocument/2006/relationships/image" Target="../media/image3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6.png"/><Relationship Id="rId23" Type="http://schemas.openxmlformats.org/officeDocument/2006/relationships/image" Target="../media/image47.png"/><Relationship Id="rId24" Type="http://schemas.openxmlformats.org/officeDocument/2006/relationships/image" Target="../media/image48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9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1.png"/><Relationship Id="rId22" Type="http://schemas.openxmlformats.org/officeDocument/2006/relationships/image" Target="../media/image52.png"/><Relationship Id="rId23" Type="http://schemas.openxmlformats.org/officeDocument/2006/relationships/image" Target="../media/image53.png"/><Relationship Id="rId24" Type="http://schemas.openxmlformats.org/officeDocument/2006/relationships/image" Target="../media/image54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5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57.png"/><Relationship Id="rId9" Type="http://schemas.openxmlformats.org/officeDocument/2006/relationships/image" Target="../media/image45.png"/><Relationship Id="rId10" Type="http://schemas.openxmlformats.org/officeDocument/2006/relationships/image" Target="../media/image49.png"/><Relationship Id="rId11" Type="http://schemas.openxmlformats.org/officeDocument/2006/relationships/image" Target="../media/image50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22.png"/><Relationship Id="rId9" Type="http://schemas.openxmlformats.org/officeDocument/2006/relationships/image" Target="../media/image34.png"/><Relationship Id="rId10" Type="http://schemas.openxmlformats.org/officeDocument/2006/relationships/image" Target="../media/image10.png"/><Relationship Id="rId11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Relationship Id="rId11" Type="http://schemas.openxmlformats.org/officeDocument/2006/relationships/image" Target="../media/image38.png"/><Relationship Id="rId12" Type="http://schemas.openxmlformats.org/officeDocument/2006/relationships/image" Target="../media/image39.png"/><Relationship Id="rId13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40.png"/><Relationship Id="rId4" Type="http://schemas.openxmlformats.org/officeDocument/2006/relationships/image" Target="../media/image29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40.png"/><Relationship Id="rId4" Type="http://schemas.openxmlformats.org/officeDocument/2006/relationships/image" Target="../media/image29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29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7e185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elemento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elemento</a:t>
            </a:r>
            <a:r>
              <a:t> es…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033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los </a:t>
            </a:r>
            <a:r>
              <a:rPr b="1">
                <a:solidFill>
                  <a:srgbClr val="7030A0"/>
                </a:solidFill>
              </a:rPr>
              <a:t>compuestos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compuestos</a:t>
            </a:r>
            <a:r>
              <a:t> son…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7e033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7e185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diferencia un </a:t>
            </a:r>
            <a:r>
              <a:rPr b="1">
                <a:solidFill>
                  <a:srgbClr val="7030A0"/>
                </a:solidFill>
              </a:rPr>
              <a:t>elemento</a:t>
            </a:r>
            <a:r>
              <a:t> de un </a:t>
            </a:r>
            <a:r>
              <a:rPr b="1">
                <a:solidFill>
                  <a:srgbClr val="7030A0"/>
                </a:solidFill>
              </a:rPr>
              <a:t>compuesto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elemento</a:t>
            </a:r>
            <a:r>
              <a:t> es diferente de un </a:t>
            </a:r>
            <a:r>
              <a:rPr b="1">
                <a:solidFill>
                  <a:srgbClr val="7030A0"/>
                </a:solidFill>
              </a:rPr>
              <a:t>compuesto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185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diferencia un </a:t>
            </a:r>
            <a:r>
              <a:rPr b="1">
                <a:solidFill>
                  <a:srgbClr val="7030A0"/>
                </a:solidFill>
              </a:rPr>
              <a:t>elemento</a:t>
            </a:r>
            <a:r>
              <a:t> de un </a:t>
            </a:r>
            <a:r>
              <a:rPr b="1">
                <a:solidFill>
                  <a:srgbClr val="7030A0"/>
                </a:solidFill>
              </a:rPr>
              <a:t>compuesto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elemento</a:t>
            </a:r>
            <a:r>
              <a:t> es diferente de un </a:t>
            </a:r>
            <a:r>
              <a:rPr b="1">
                <a:solidFill>
                  <a:srgbClr val="7030A0"/>
                </a:solidFill>
              </a:rPr>
              <a:t>compuesto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032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es la </a:t>
            </a:r>
            <a:r>
              <a:rPr b="1">
                <a:solidFill>
                  <a:srgbClr val="7030A0"/>
                </a:solidFill>
              </a:rPr>
              <a:t>composición</a:t>
            </a:r>
            <a:r>
              <a:t> de algo?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composición</a:t>
            </a:r>
            <a:r>
              <a:t> de algo es…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00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atmósfera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atmósfera</a:t>
            </a:r>
            <a:r>
              <a:t> es…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185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Basado en la </a:t>
            </a:r>
            <a:r>
              <a:rPr b="1">
                <a:solidFill>
                  <a:srgbClr val="7030A0"/>
                </a:solidFill>
              </a:rPr>
              <a:t>composición</a:t>
            </a:r>
            <a:r>
              <a:t> de la </a:t>
            </a:r>
            <a:r>
              <a:rPr b="1">
                <a:solidFill>
                  <a:srgbClr val="7030A0"/>
                </a:solidFill>
              </a:rPr>
              <a:t>atmósfera</a:t>
            </a:r>
            <a:r>
              <a:t> terrestre, ¿cuáles crees que son los </a:t>
            </a:r>
            <a:r>
              <a:rPr b="1">
                <a:solidFill>
                  <a:srgbClr val="7030A0"/>
                </a:solidFill>
              </a:rPr>
              <a:t>elementos</a:t>
            </a:r>
            <a:r>
              <a:t> más importantes? ¿Por qué?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los </a:t>
            </a:r>
            <a:r>
              <a:rPr b="1">
                <a:solidFill>
                  <a:srgbClr val="7030A0"/>
                </a:solidFill>
              </a:rPr>
              <a:t>elementos</a:t>
            </a:r>
            <a:r>
              <a:t> más importantes son _____ porque…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
</a:t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1737360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8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elemento.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85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185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185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8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elemento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7e033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7e032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pic>
        <p:nvPicPr>
          <p:cNvPr id="22" name="Picture 21" descr="S7e007i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7192" y="5559552"/>
            <a:ext cx="1438656" cy="1078992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8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elemento...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elemento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8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8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elemento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elemento</a:t>
            </a:r>
            <a:r>
              <a:rPr i="1"/>
              <a:t> es…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elemento</a:t>
            </a:r>
            <a:r>
              <a:rPr i="1"/>
              <a:t> es diferente de un </a:t>
            </a:r>
            <a:r>
              <a:rPr i="1" b="1">
                <a:solidFill>
                  <a:srgbClr val="7030A0"/>
                </a:solidFill>
              </a:rPr>
              <a:t>compuesto</a:t>
            </a:r>
            <a:r>
              <a:rPr i="1"/>
              <a:t> porque...
</a:t>
            </a:r>
            <a:r>
              <a:rPr i="1"/>
              <a:t>•   Creo que los </a:t>
            </a:r>
            <a:r>
              <a:rPr i="1" b="1">
                <a:solidFill>
                  <a:srgbClr val="7030A0"/>
                </a:solidFill>
              </a:rPr>
              <a:t>elementos</a:t>
            </a:r>
            <a:r>
              <a:rPr i="1"/>
              <a:t> más importantes son _____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9" name="Picture 8" descr="S7e185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elemento.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¿En qué se diferencia un elemento de un compuesto?</a:t>
            </a:r>
            <a:r>
              <a:t>
</a:t>
            </a:r>
            <a:r>
              <a:rPr i="1"/>
              <a:t>Un elemento es diferente de un compuesto porque...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7e18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7e03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7e032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S7e007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2" name="Picture 11" descr="pacma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3" name="Picture 12" descr="bracket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4" name="Picture 13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Basado en la composición de la atmósfera terrestre, ¿cuáles crees que son los elementos más importantes? ¿Por qué?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la palabra ____ es importante para la pregunta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Las palabras ____ y ____ están relacionadas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la palabra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7e18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7e03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7e032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7e007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1" name="Picture 10" descr="es_signal_horizontal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2" name="Picture 11" descr="green_b_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3" name="Picture 12" descr="green_b_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4" name="Picture 13" descr="green_b_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5" name="Picture 14" descr="green_b_4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8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3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3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