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9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está “</a:t>
            </a:r>
            <a:r>
              <a:rPr b="1">
                <a:solidFill>
                  <a:srgbClr val="7030A0"/>
                </a:solidFill>
              </a:rPr>
              <a:t>abierto</a:t>
            </a:r>
            <a:r>
              <a:t>”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hacer que este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sea </a:t>
            </a:r>
            <a:r>
              <a:rPr b="1">
                <a:solidFill>
                  <a:srgbClr val="7030A0"/>
                </a:solidFill>
              </a:rPr>
              <a:t>incompleto</a:t>
            </a:r>
            <a:r>
              <a:t> al…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completo está “</a:t>
            </a:r>
            <a:r>
              <a:rPr i="1" b="1">
                <a:solidFill>
                  <a:srgbClr val="7030A0"/>
                </a:solidFill>
              </a:rPr>
              <a:t>cerrado</a:t>
            </a:r>
            <a:r>
              <a:rPr i="1"/>
              <a:t>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Podría hacer que este </a:t>
            </a:r>
            <a:r>
              <a:rPr i="1" b="1">
                <a:solidFill>
                  <a:srgbClr val="7030A0"/>
                </a:solidFill>
              </a:rPr>
              <a:t>circuito</a:t>
            </a:r>
            <a:r>
              <a:rPr i="1"/>
              <a:t> sea </a:t>
            </a:r>
            <a:r>
              <a:rPr i="1" b="1">
                <a:solidFill>
                  <a:srgbClr val="7030A0"/>
                </a:solidFill>
              </a:rPr>
              <a:t>incompleto</a:t>
            </a:r>
            <a:r>
              <a:rPr i="1"/>
              <a:t> al…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19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sea incompleto?</a:t>
            </a:r>
            <a:r>
              <a:t>
</a:t>
            </a:r>
            <a:r>
              <a:rPr i="1"/>
              <a:t>Podría hacer que este circuito sea incompleto al…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hacer que este circuito sea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esté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</a:t>
            </a:r>
            <a:r>
              <a:t> completo está “</a:t>
            </a:r>
            <a:r>
              <a:rPr b="1">
                <a:solidFill>
                  <a:srgbClr val="7030A0"/>
                </a:solidFill>
              </a:rPr>
              <a:t>cerrado</a:t>
            </a:r>
            <a:r>
              <a:t>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