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403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strong </a:t>
            </a:r>
            <a:r>
              <a:rPr b="1">
                <a:solidFill>
                  <a:srgbClr val="7030A0"/>
                </a:solidFill>
              </a:rPr>
              <a:t>electric current</a:t>
            </a:r>
            <a:r>
              <a:t> different from a weak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strong </a:t>
            </a:r>
            <a:r>
              <a:rPr b="1">
                <a:solidFill>
                  <a:srgbClr val="7030A0"/>
                </a:solidFill>
              </a:rPr>
              <a:t>electric current</a:t>
            </a:r>
            <a:r>
              <a:t> is different from a weak </a:t>
            </a:r>
            <a:r>
              <a:rPr b="1">
                <a:solidFill>
                  <a:srgbClr val="7030A0"/>
                </a:solidFill>
              </a:rPr>
              <a:t>electric current</a:t>
            </a:r>
            <a:r>
              <a:t> because...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403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4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4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closed circuit</a:t>
            </a:r>
            <a:r>
              <a:t> related to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closed circuit</a:t>
            </a:r>
            <a:r>
              <a:t> is related to </a:t>
            </a:r>
            <a:r>
              <a:rPr b="1">
                <a:solidFill>
                  <a:srgbClr val="7030A0"/>
                </a:solidFill>
              </a:rPr>
              <a:t>electric current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408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an </a:t>
            </a:r>
            <a:r>
              <a:rPr b="1">
                <a:solidFill>
                  <a:srgbClr val="7030A0"/>
                </a:solidFill>
              </a:rPr>
              <a:t>open circuit</a:t>
            </a:r>
            <a:r>
              <a:t> “open?”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open circuit</a:t>
            </a:r>
            <a:r>
              <a:t> is “open”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4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make this </a:t>
            </a:r>
            <a:r>
              <a:rPr b="1">
                <a:solidFill>
                  <a:srgbClr val="7030A0"/>
                </a:solidFill>
              </a:rPr>
              <a:t>circuit</a:t>
            </a:r>
            <a:r>
              <a:t> </a:t>
            </a:r>
            <a:r>
              <a:rPr b="1">
                <a:solidFill>
                  <a:srgbClr val="7030A0"/>
                </a:solidFill>
              </a:rPr>
              <a:t>incomplete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make this </a:t>
            </a:r>
            <a:r>
              <a:rPr b="1">
                <a:solidFill>
                  <a:srgbClr val="7030A0"/>
                </a:solidFill>
              </a:rPr>
              <a:t>circuit</a:t>
            </a:r>
            <a:r>
              <a:t> </a:t>
            </a:r>
            <a:r>
              <a:rPr b="1">
                <a:solidFill>
                  <a:srgbClr val="7030A0"/>
                </a:solidFill>
              </a:rPr>
              <a:t>incomplete</a:t>
            </a:r>
            <a:r>
              <a:t>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closed/complete circuit.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closed/complete circuit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403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closed/complete circuit...</a:t>
            </a:r>
            <a:r>
              <a:rPr i="1"/>
              <a:t>
From this visual, I can infer… </a:t>
            </a:r>
            <a:r>
              <a:rPr i="0"/>
              <a:t>(use </a:t>
            </a:r>
            <a:r>
              <a:rPr b="1">
                <a:solidFill>
                  <a:srgbClr val="7030A0"/>
                </a:solidFill>
              </a:rPr>
              <a:t>closed/complete circuit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closed/complete circuit</a:t>
            </a:r>
            <a:r>
              <a:t>.
Include 3-5 other vocabulary words in your paragraph. You may include the following stems:​
</a:t>
            </a:r>
            <a:r>
              <a:rPr i="1"/>
              <a:t>•   A </a:t>
            </a:r>
            <a:r>
              <a:rPr i="1" b="1">
                <a:solidFill>
                  <a:srgbClr val="7030A0"/>
                </a:solidFill>
              </a:rPr>
              <a:t>complete circuit</a:t>
            </a:r>
            <a:r>
              <a:rPr i="1"/>
              <a:t> is “closed” because...
</a:t>
            </a:r>
            <a:r>
              <a:rPr i="1"/>
              <a:t>•   A </a:t>
            </a:r>
            <a:r>
              <a:rPr i="1" b="1">
                <a:solidFill>
                  <a:srgbClr val="7030A0"/>
                </a:solidFill>
              </a:rPr>
              <a:t>closed circuit</a:t>
            </a:r>
            <a:r>
              <a:rPr i="1"/>
              <a:t> is related to </a:t>
            </a:r>
            <a:r>
              <a:rPr i="1" b="1">
                <a:solidFill>
                  <a:srgbClr val="7030A0"/>
                </a:solidFill>
              </a:rPr>
              <a:t>electric current</a:t>
            </a:r>
            <a:r>
              <a:rPr i="1"/>
              <a:t> because...
</a:t>
            </a:r>
            <a:r>
              <a:rPr i="1"/>
              <a:t>•   I could make this </a:t>
            </a:r>
            <a:r>
              <a:rPr i="1" b="1">
                <a:solidFill>
                  <a:srgbClr val="7030A0"/>
                </a:solidFill>
              </a:rPr>
              <a:t>circuit</a:t>
            </a:r>
            <a:r>
              <a:rPr i="1"/>
              <a:t> </a:t>
            </a:r>
            <a:r>
              <a:rPr i="1" b="1">
                <a:solidFill>
                  <a:srgbClr val="7030A0"/>
                </a:solidFill>
              </a:rPr>
              <a:t>incomplete</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401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closed/complete circuit.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you make this circuit incomplete?</a:t>
            </a:r>
            <a:r>
              <a:t>
</a:t>
            </a:r>
            <a:r>
              <a:rPr i="1"/>
              <a:t>I could make this circuit incomplete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401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403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make this circuit incomplete?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401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403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3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4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makes a </a:t>
            </a:r>
            <a:r>
              <a:rPr b="1">
                <a:solidFill>
                  <a:srgbClr val="7030A0"/>
                </a:solidFill>
              </a:rPr>
              <a:t>complete circuit</a:t>
            </a:r>
            <a:r>
              <a:t> “closed?”</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complete circuit</a:t>
            </a:r>
            <a:r>
              <a:t> is “closed” because...</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